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EF3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A0005-B37F-46C3-A325-AFAD597D66EB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EB7E8-CC9C-4015-AC19-4207ABA146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8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Cliquez à droite sur la photo et sélectionnez « Changer d’image / Change image 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3EB7E8-CC9C-4015-AC19-4207ABA14600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271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3EB7E8-CC9C-4015-AC19-4207ABA14600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952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46BDA-448A-4334-9191-088C8FD233CC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3780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Cliquez à droite sur la photo et sélectionnez « Changer d’image / Change image »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46BDA-448A-4334-9191-088C8FD233CC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018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7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937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145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677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780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957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825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698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646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061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38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C6681-1428-4F5E-997C-461F22F65CC5}" type="datetimeFigureOut">
              <a:rPr lang="fr-CA" smtClean="0"/>
              <a:t>2022-03-17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849B-C720-4DDF-8CB5-9864BF3B16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69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6056893-CFAA-4079-A649-313FB67DAA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3" r="43133"/>
          <a:stretch/>
        </p:blipFill>
        <p:spPr>
          <a:xfrm>
            <a:off x="-11152" y="0"/>
            <a:ext cx="4572000" cy="6858000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17C7DA9-BAEF-43B5-9741-B940AD95344E}"/>
              </a:ext>
            </a:extLst>
          </p:cNvPr>
          <p:cNvSpPr/>
          <p:nvPr/>
        </p:nvSpPr>
        <p:spPr>
          <a:xfrm>
            <a:off x="4560848" y="0"/>
            <a:ext cx="4583152" cy="4850273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99D9D2-A80B-4DA5-932F-99AD1CFE01A9}"/>
              </a:ext>
            </a:extLst>
          </p:cNvPr>
          <p:cNvSpPr txBox="1"/>
          <p:nvPr/>
        </p:nvSpPr>
        <p:spPr>
          <a:xfrm>
            <a:off x="4908016" y="999506"/>
            <a:ext cx="342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L’ÉVÉNEMENT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B0A488-1CE9-4A6E-8066-CBCDB10A8984}"/>
              </a:ext>
            </a:extLst>
          </p:cNvPr>
          <p:cNvSpPr txBox="1"/>
          <p:nvPr/>
        </p:nvSpPr>
        <p:spPr>
          <a:xfrm>
            <a:off x="4908016" y="3002085"/>
            <a:ext cx="364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COURTE DESCRIPTION DE VOTRE ÉVÉNEMENT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58793F-DD1F-45BB-938E-566AE50CB614}"/>
              </a:ext>
            </a:extLst>
          </p:cNvPr>
          <p:cNvSpPr/>
          <p:nvPr/>
        </p:nvSpPr>
        <p:spPr>
          <a:xfrm>
            <a:off x="2811328" y="4850272"/>
            <a:ext cx="1744394" cy="2007728"/>
          </a:xfrm>
          <a:prstGeom prst="rect">
            <a:avLst/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F82DB12-612A-4A14-9F23-5F7F9A88CF05}"/>
              </a:ext>
            </a:extLst>
          </p:cNvPr>
          <p:cNvSpPr txBox="1"/>
          <p:nvPr/>
        </p:nvSpPr>
        <p:spPr>
          <a:xfrm>
            <a:off x="4921913" y="5325733"/>
            <a:ext cx="20729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Nom de votre organisation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Numéro de téléphone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courriel@etsmtl.ca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B0E7AF-95F5-4A0F-99B4-F7D0EEAA393D}"/>
              </a:ext>
            </a:extLst>
          </p:cNvPr>
          <p:cNvSpPr txBox="1"/>
          <p:nvPr/>
        </p:nvSpPr>
        <p:spPr>
          <a:xfrm>
            <a:off x="2875741" y="4946195"/>
            <a:ext cx="1753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 :</a:t>
            </a:r>
          </a:p>
          <a:p>
            <a:r>
              <a:rPr lang="fr-CA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Pavillon A</a:t>
            </a:r>
            <a:endParaRPr lang="fr-CA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:</a:t>
            </a:r>
          </a:p>
          <a:p>
            <a:r>
              <a:rPr lang="fr-CA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fév. 2022</a:t>
            </a:r>
          </a:p>
          <a:p>
            <a:b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HEURES :</a:t>
            </a:r>
          </a:p>
          <a:p>
            <a:r>
              <a:rPr lang="fr-CA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 30 à 17 h 30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EFDA6267-D8CB-4552-9AFE-00C4D9F1901F}"/>
              </a:ext>
            </a:extLst>
          </p:cNvPr>
          <p:cNvSpPr/>
          <p:nvPr/>
        </p:nvSpPr>
        <p:spPr>
          <a:xfrm>
            <a:off x="5042308" y="4638383"/>
            <a:ext cx="361507" cy="510363"/>
          </a:xfrm>
          <a:custGeom>
            <a:avLst/>
            <a:gdLst>
              <a:gd name="connsiteX0" fmla="*/ 0 w 361507"/>
              <a:gd name="connsiteY0" fmla="*/ 0 h 510363"/>
              <a:gd name="connsiteX1" fmla="*/ 0 w 361507"/>
              <a:gd name="connsiteY1" fmla="*/ 510363 h 510363"/>
              <a:gd name="connsiteX2" fmla="*/ 361507 w 361507"/>
              <a:gd name="connsiteY2" fmla="*/ 21265 h 510363"/>
              <a:gd name="connsiteX3" fmla="*/ 0 w 361507"/>
              <a:gd name="connsiteY3" fmla="*/ 0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507" h="510363">
                <a:moveTo>
                  <a:pt x="0" y="0"/>
                </a:moveTo>
                <a:lnTo>
                  <a:pt x="0" y="510363"/>
                </a:lnTo>
                <a:lnTo>
                  <a:pt x="361507" y="21265"/>
                </a:lnTo>
                <a:lnTo>
                  <a:pt x="0" y="0"/>
                </a:lnTo>
                <a:close/>
              </a:path>
            </a:pathLst>
          </a:cu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ECB0339-948B-48DD-ABBE-6A9AE9F53F86}"/>
              </a:ext>
            </a:extLst>
          </p:cNvPr>
          <p:cNvCxnSpPr>
            <a:cxnSpLocks/>
          </p:cNvCxnSpPr>
          <p:nvPr/>
        </p:nvCxnSpPr>
        <p:spPr>
          <a:xfrm>
            <a:off x="5014172" y="2813538"/>
            <a:ext cx="3679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5795B345-3B2C-4062-8C3B-B02F9DBD37CA}"/>
              </a:ext>
            </a:extLst>
          </p:cNvPr>
          <p:cNvSpPr txBox="1"/>
          <p:nvPr/>
        </p:nvSpPr>
        <p:spPr>
          <a:xfrm>
            <a:off x="7063491" y="5325733"/>
            <a:ext cx="18897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INSCRIPTIONS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Comment faire / </a:t>
            </a:r>
            <a:b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Non requise</a:t>
            </a:r>
          </a:p>
        </p:txBody>
      </p:sp>
    </p:spTree>
    <p:extLst>
      <p:ext uri="{BB962C8B-B14F-4D97-AF65-F5344CB8AC3E}">
        <p14:creationId xmlns:p14="http://schemas.microsoft.com/office/powerpoint/2010/main" val="260684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7C7DA9-BAEF-43B5-9741-B940AD95344E}"/>
              </a:ext>
            </a:extLst>
          </p:cNvPr>
          <p:cNvSpPr/>
          <p:nvPr/>
        </p:nvSpPr>
        <p:spPr>
          <a:xfrm>
            <a:off x="1" y="0"/>
            <a:ext cx="5779605" cy="4318782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99D9D2-A80B-4DA5-932F-99AD1CFE01A9}"/>
              </a:ext>
            </a:extLst>
          </p:cNvPr>
          <p:cNvSpPr txBox="1"/>
          <p:nvPr/>
        </p:nvSpPr>
        <p:spPr>
          <a:xfrm>
            <a:off x="804896" y="959280"/>
            <a:ext cx="4664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L’ÉVÉNEMENT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B0A488-1CE9-4A6E-8066-CBCDB10A8984}"/>
              </a:ext>
            </a:extLst>
          </p:cNvPr>
          <p:cNvSpPr txBox="1"/>
          <p:nvPr/>
        </p:nvSpPr>
        <p:spPr>
          <a:xfrm>
            <a:off x="6105554" y="1067039"/>
            <a:ext cx="2355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COURTE DESCRIPTION </a:t>
            </a:r>
            <a:b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VOTRE ÉVÉNEMENT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58793F-DD1F-45BB-938E-566AE50CB614}"/>
              </a:ext>
            </a:extLst>
          </p:cNvPr>
          <p:cNvSpPr/>
          <p:nvPr/>
        </p:nvSpPr>
        <p:spPr>
          <a:xfrm>
            <a:off x="5779606" y="4318781"/>
            <a:ext cx="2849387" cy="2539219"/>
          </a:xfrm>
          <a:prstGeom prst="rect">
            <a:avLst/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F82DB12-612A-4A14-9F23-5F7F9A88CF05}"/>
              </a:ext>
            </a:extLst>
          </p:cNvPr>
          <p:cNvSpPr txBox="1"/>
          <p:nvPr/>
        </p:nvSpPr>
        <p:spPr>
          <a:xfrm>
            <a:off x="727655" y="5377992"/>
            <a:ext cx="233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Nom de votre organisation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Numéro de téléphone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courriel@etsmtl.ca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B0E7AF-95F5-4A0F-99B4-F7D0EEAA393D}"/>
              </a:ext>
            </a:extLst>
          </p:cNvPr>
          <p:cNvSpPr txBox="1"/>
          <p:nvPr/>
        </p:nvSpPr>
        <p:spPr>
          <a:xfrm>
            <a:off x="6105554" y="4680449"/>
            <a:ext cx="188971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 :</a:t>
            </a:r>
          </a:p>
          <a:p>
            <a:r>
              <a:rPr lang="fr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Pavillon A</a:t>
            </a:r>
            <a:endParaRPr lang="fr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:</a:t>
            </a:r>
          </a:p>
          <a:p>
            <a:r>
              <a:rPr lang="fr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fév. 2022</a:t>
            </a:r>
          </a:p>
          <a:p>
            <a:b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HEURES :</a:t>
            </a:r>
          </a:p>
          <a:p>
            <a:r>
              <a:rPr lang="fr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 30 à 17 h 30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EFDA6267-D8CB-4552-9AFE-00C4D9F1901F}"/>
              </a:ext>
            </a:extLst>
          </p:cNvPr>
          <p:cNvSpPr/>
          <p:nvPr/>
        </p:nvSpPr>
        <p:spPr>
          <a:xfrm>
            <a:off x="851352" y="4197907"/>
            <a:ext cx="594581" cy="891905"/>
          </a:xfrm>
          <a:custGeom>
            <a:avLst/>
            <a:gdLst>
              <a:gd name="connsiteX0" fmla="*/ 0 w 361507"/>
              <a:gd name="connsiteY0" fmla="*/ 0 h 510363"/>
              <a:gd name="connsiteX1" fmla="*/ 0 w 361507"/>
              <a:gd name="connsiteY1" fmla="*/ 510363 h 510363"/>
              <a:gd name="connsiteX2" fmla="*/ 361507 w 361507"/>
              <a:gd name="connsiteY2" fmla="*/ 21265 h 510363"/>
              <a:gd name="connsiteX3" fmla="*/ 0 w 361507"/>
              <a:gd name="connsiteY3" fmla="*/ 0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507" h="510363">
                <a:moveTo>
                  <a:pt x="0" y="0"/>
                </a:moveTo>
                <a:lnTo>
                  <a:pt x="0" y="510363"/>
                </a:lnTo>
                <a:lnTo>
                  <a:pt x="361507" y="21265"/>
                </a:lnTo>
                <a:lnTo>
                  <a:pt x="0" y="0"/>
                </a:lnTo>
                <a:close/>
              </a:path>
            </a:pathLst>
          </a:cu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D4B000-928F-4360-9F47-963691A4C68D}"/>
              </a:ext>
            </a:extLst>
          </p:cNvPr>
          <p:cNvSpPr/>
          <p:nvPr/>
        </p:nvSpPr>
        <p:spPr>
          <a:xfrm>
            <a:off x="8628993" y="-1"/>
            <a:ext cx="515007" cy="4318782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3BD9DEE-D2EB-4E5F-BF68-B41B913763EA}"/>
              </a:ext>
            </a:extLst>
          </p:cNvPr>
          <p:cNvSpPr txBox="1"/>
          <p:nvPr/>
        </p:nvSpPr>
        <p:spPr>
          <a:xfrm>
            <a:off x="3385803" y="5382126"/>
            <a:ext cx="18897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INSCRIPTIONS</a:t>
            </a:r>
          </a:p>
          <a:p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Comment faire / </a:t>
            </a:r>
            <a:b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Non requise</a:t>
            </a:r>
          </a:p>
        </p:txBody>
      </p:sp>
    </p:spTree>
    <p:extLst>
      <p:ext uri="{BB962C8B-B14F-4D97-AF65-F5344CB8AC3E}">
        <p14:creationId xmlns:p14="http://schemas.microsoft.com/office/powerpoint/2010/main" val="350879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162E11-686C-4B82-9784-249C0E7B7D94}"/>
              </a:ext>
            </a:extLst>
          </p:cNvPr>
          <p:cNvSpPr/>
          <p:nvPr/>
        </p:nvSpPr>
        <p:spPr>
          <a:xfrm>
            <a:off x="-11153" y="924232"/>
            <a:ext cx="9155153" cy="3716594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B6FE47-51E4-4F3E-8018-E8AA8336EE3D}"/>
              </a:ext>
            </a:extLst>
          </p:cNvPr>
          <p:cNvSpPr txBox="1"/>
          <p:nvPr/>
        </p:nvSpPr>
        <p:spPr>
          <a:xfrm>
            <a:off x="935938" y="1093404"/>
            <a:ext cx="7802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</a:t>
            </a:r>
            <a:br>
              <a:rPr lang="fr-CA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L’ANNONCE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E38591-5431-4008-9EC1-80A26A8C88A8}"/>
              </a:ext>
            </a:extLst>
          </p:cNvPr>
          <p:cNvSpPr txBox="1"/>
          <p:nvPr/>
        </p:nvSpPr>
        <p:spPr>
          <a:xfrm>
            <a:off x="935937" y="3195272"/>
            <a:ext cx="75240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COURTE DESCRIPTION DE VOTRE ANNONCE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79D8591-9CB2-44C8-9D06-FE9EE2B625D1}"/>
              </a:ext>
            </a:extLst>
          </p:cNvPr>
          <p:cNvSpPr txBox="1"/>
          <p:nvPr/>
        </p:nvSpPr>
        <p:spPr>
          <a:xfrm>
            <a:off x="935938" y="4874754"/>
            <a:ext cx="3516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: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Nom de votre organisation</a:t>
            </a:r>
          </a:p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Numéro de téléphone</a:t>
            </a:r>
          </a:p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courriel@etsmtl.ca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BE36C91-78DC-474E-82C2-071D34C23091}"/>
              </a:ext>
            </a:extLst>
          </p:cNvPr>
          <p:cNvCxnSpPr>
            <a:cxnSpLocks/>
          </p:cNvCxnSpPr>
          <p:nvPr/>
        </p:nvCxnSpPr>
        <p:spPr>
          <a:xfrm>
            <a:off x="1070230" y="2960683"/>
            <a:ext cx="73065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DED7036-CBDD-475C-93AE-D04348BB564B}"/>
              </a:ext>
            </a:extLst>
          </p:cNvPr>
          <p:cNvSpPr/>
          <p:nvPr/>
        </p:nvSpPr>
        <p:spPr>
          <a:xfrm>
            <a:off x="6367060" y="5499613"/>
            <a:ext cx="431012" cy="432615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C0353A-7EF1-4D26-98AB-F72B745CE4BF}"/>
              </a:ext>
            </a:extLst>
          </p:cNvPr>
          <p:cNvSpPr/>
          <p:nvPr/>
        </p:nvSpPr>
        <p:spPr>
          <a:xfrm>
            <a:off x="6918853" y="5602116"/>
            <a:ext cx="279177" cy="280215"/>
          </a:xfrm>
          <a:prstGeom prst="rect">
            <a:avLst/>
          </a:prstGeom>
          <a:solidFill>
            <a:srgbClr val="F68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A946C8-D93B-4AFF-9C6D-1258B1667814}"/>
              </a:ext>
            </a:extLst>
          </p:cNvPr>
          <p:cNvSpPr/>
          <p:nvPr/>
        </p:nvSpPr>
        <p:spPr>
          <a:xfrm>
            <a:off x="7408237" y="6036271"/>
            <a:ext cx="152400" cy="152967"/>
          </a:xfrm>
          <a:prstGeom prst="rect">
            <a:avLst/>
          </a:prstGeom>
          <a:solidFill>
            <a:srgbClr val="F68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8EE383-BDAE-4AA5-97CD-2ED2603EA28D}"/>
              </a:ext>
            </a:extLst>
          </p:cNvPr>
          <p:cNvSpPr/>
          <p:nvPr/>
        </p:nvSpPr>
        <p:spPr>
          <a:xfrm>
            <a:off x="7969370" y="5832539"/>
            <a:ext cx="279177" cy="280215"/>
          </a:xfrm>
          <a:prstGeom prst="rect">
            <a:avLst/>
          </a:prstGeom>
          <a:solidFill>
            <a:srgbClr val="F9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9F4D64-4EAB-4630-B4C1-0C51DC4375F0}"/>
              </a:ext>
            </a:extLst>
          </p:cNvPr>
          <p:cNvSpPr/>
          <p:nvPr/>
        </p:nvSpPr>
        <p:spPr>
          <a:xfrm>
            <a:off x="8460003" y="6385959"/>
            <a:ext cx="152400" cy="152967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BC7623-46A2-4172-8C5A-564DA3479EFA}"/>
              </a:ext>
            </a:extLst>
          </p:cNvPr>
          <p:cNvSpPr/>
          <p:nvPr/>
        </p:nvSpPr>
        <p:spPr>
          <a:xfrm>
            <a:off x="5982157" y="5346646"/>
            <a:ext cx="152400" cy="152967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9FBCE-5128-41FC-8211-CA0BC3FE9CDD}"/>
              </a:ext>
            </a:extLst>
          </p:cNvPr>
          <p:cNvSpPr/>
          <p:nvPr/>
        </p:nvSpPr>
        <p:spPr>
          <a:xfrm>
            <a:off x="917830" y="625887"/>
            <a:ext cx="152400" cy="152967"/>
          </a:xfrm>
          <a:prstGeom prst="rect">
            <a:avLst/>
          </a:prstGeom>
          <a:solidFill>
            <a:srgbClr val="F68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40B64C-A2FF-4E86-93B8-B51D023E9CE8}"/>
              </a:ext>
            </a:extLst>
          </p:cNvPr>
          <p:cNvSpPr/>
          <p:nvPr/>
        </p:nvSpPr>
        <p:spPr>
          <a:xfrm>
            <a:off x="670548" y="421576"/>
            <a:ext cx="152400" cy="152967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8B939-98F4-4C56-ADC2-D444C9D1C505}"/>
              </a:ext>
            </a:extLst>
          </p:cNvPr>
          <p:cNvSpPr/>
          <p:nvPr/>
        </p:nvSpPr>
        <p:spPr>
          <a:xfrm>
            <a:off x="8737989" y="5346646"/>
            <a:ext cx="431012" cy="815042"/>
          </a:xfrm>
          <a:prstGeom prst="rect">
            <a:avLst/>
          </a:prstGeom>
          <a:solidFill>
            <a:srgbClr val="F9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956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162E11-686C-4B82-9784-249C0E7B7D94}"/>
              </a:ext>
            </a:extLst>
          </p:cNvPr>
          <p:cNvSpPr/>
          <p:nvPr/>
        </p:nvSpPr>
        <p:spPr>
          <a:xfrm>
            <a:off x="-11153" y="924232"/>
            <a:ext cx="9155153" cy="3716594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B6FE47-51E4-4F3E-8018-E8AA8336EE3D}"/>
              </a:ext>
            </a:extLst>
          </p:cNvPr>
          <p:cNvSpPr txBox="1"/>
          <p:nvPr/>
        </p:nvSpPr>
        <p:spPr>
          <a:xfrm>
            <a:off x="935938" y="1313345"/>
            <a:ext cx="342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L’ANNONCE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E38591-5431-4008-9EC1-80A26A8C88A8}"/>
              </a:ext>
            </a:extLst>
          </p:cNvPr>
          <p:cNvSpPr txBox="1"/>
          <p:nvPr/>
        </p:nvSpPr>
        <p:spPr>
          <a:xfrm>
            <a:off x="935938" y="3002085"/>
            <a:ext cx="364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COURTE DESCRIPTION DE VOTRE ANNONCE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79D8591-9CB2-44C8-9D06-FE9EE2B625D1}"/>
              </a:ext>
            </a:extLst>
          </p:cNvPr>
          <p:cNvSpPr txBox="1"/>
          <p:nvPr/>
        </p:nvSpPr>
        <p:spPr>
          <a:xfrm>
            <a:off x="935938" y="4874754"/>
            <a:ext cx="3516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b="1" dirty="0">
                <a:solidFill>
                  <a:srgbClr val="EF3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INFORMATIONS: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Nom de votre organisation</a:t>
            </a:r>
          </a:p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Numéro de téléphone</a:t>
            </a:r>
          </a:p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courriel@etsmtl.ca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BE36C91-78DC-474E-82C2-071D34C23091}"/>
              </a:ext>
            </a:extLst>
          </p:cNvPr>
          <p:cNvCxnSpPr/>
          <p:nvPr/>
        </p:nvCxnSpPr>
        <p:spPr>
          <a:xfrm>
            <a:off x="1070230" y="2813538"/>
            <a:ext cx="32858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71A6D7A0-3248-4CE0-BB49-39DDD130F9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3" t="11326" r="43133" b="6237"/>
          <a:stretch/>
        </p:blipFill>
        <p:spPr>
          <a:xfrm>
            <a:off x="4948027" y="498060"/>
            <a:ext cx="3700091" cy="4575381"/>
          </a:xfrm>
          <a:prstGeom prst="rect">
            <a:avLst/>
          </a:prstGeom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DED7036-CBDD-475C-93AE-D04348BB564B}"/>
              </a:ext>
            </a:extLst>
          </p:cNvPr>
          <p:cNvSpPr/>
          <p:nvPr/>
        </p:nvSpPr>
        <p:spPr>
          <a:xfrm>
            <a:off x="6367060" y="5499613"/>
            <a:ext cx="431012" cy="432615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C0353A-7EF1-4D26-98AB-F72B745CE4BF}"/>
              </a:ext>
            </a:extLst>
          </p:cNvPr>
          <p:cNvSpPr/>
          <p:nvPr/>
        </p:nvSpPr>
        <p:spPr>
          <a:xfrm>
            <a:off x="6918853" y="5602116"/>
            <a:ext cx="279177" cy="280215"/>
          </a:xfrm>
          <a:prstGeom prst="rect">
            <a:avLst/>
          </a:prstGeom>
          <a:solidFill>
            <a:srgbClr val="F68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A946C8-D93B-4AFF-9C6D-1258B1667814}"/>
              </a:ext>
            </a:extLst>
          </p:cNvPr>
          <p:cNvSpPr/>
          <p:nvPr/>
        </p:nvSpPr>
        <p:spPr>
          <a:xfrm>
            <a:off x="7408237" y="6036271"/>
            <a:ext cx="152400" cy="152967"/>
          </a:xfrm>
          <a:prstGeom prst="rect">
            <a:avLst/>
          </a:prstGeom>
          <a:solidFill>
            <a:srgbClr val="F68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8EE383-BDAE-4AA5-97CD-2ED2603EA28D}"/>
              </a:ext>
            </a:extLst>
          </p:cNvPr>
          <p:cNvSpPr/>
          <p:nvPr/>
        </p:nvSpPr>
        <p:spPr>
          <a:xfrm>
            <a:off x="7969370" y="5832539"/>
            <a:ext cx="279177" cy="280215"/>
          </a:xfrm>
          <a:prstGeom prst="rect">
            <a:avLst/>
          </a:prstGeom>
          <a:solidFill>
            <a:srgbClr val="F9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9F4D64-4EAB-4630-B4C1-0C51DC4375F0}"/>
              </a:ext>
            </a:extLst>
          </p:cNvPr>
          <p:cNvSpPr/>
          <p:nvPr/>
        </p:nvSpPr>
        <p:spPr>
          <a:xfrm>
            <a:off x="8460003" y="6385959"/>
            <a:ext cx="152400" cy="152967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BC7623-46A2-4172-8C5A-564DA3479EFA}"/>
              </a:ext>
            </a:extLst>
          </p:cNvPr>
          <p:cNvSpPr/>
          <p:nvPr/>
        </p:nvSpPr>
        <p:spPr>
          <a:xfrm>
            <a:off x="5982157" y="5346646"/>
            <a:ext cx="152400" cy="152967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9FBCE-5128-41FC-8211-CA0BC3FE9CDD}"/>
              </a:ext>
            </a:extLst>
          </p:cNvPr>
          <p:cNvSpPr/>
          <p:nvPr/>
        </p:nvSpPr>
        <p:spPr>
          <a:xfrm>
            <a:off x="4611757" y="625887"/>
            <a:ext cx="152400" cy="152967"/>
          </a:xfrm>
          <a:prstGeom prst="rect">
            <a:avLst/>
          </a:prstGeom>
          <a:solidFill>
            <a:srgbClr val="F68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40B64C-A2FF-4E86-93B8-B51D023E9CE8}"/>
              </a:ext>
            </a:extLst>
          </p:cNvPr>
          <p:cNvSpPr/>
          <p:nvPr/>
        </p:nvSpPr>
        <p:spPr>
          <a:xfrm>
            <a:off x="4364475" y="421576"/>
            <a:ext cx="152400" cy="152967"/>
          </a:xfrm>
          <a:prstGeom prst="rect">
            <a:avLst/>
          </a:prstGeom>
          <a:solidFill>
            <a:srgbClr val="EF3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8B939-98F4-4C56-ADC2-D444C9D1C505}"/>
              </a:ext>
            </a:extLst>
          </p:cNvPr>
          <p:cNvSpPr/>
          <p:nvPr/>
        </p:nvSpPr>
        <p:spPr>
          <a:xfrm>
            <a:off x="8737989" y="5346646"/>
            <a:ext cx="431012" cy="815042"/>
          </a:xfrm>
          <a:prstGeom prst="rect">
            <a:avLst/>
          </a:prstGeom>
          <a:solidFill>
            <a:srgbClr val="F9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95121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180</Words>
  <Application>Microsoft Office PowerPoint</Application>
  <PresentationFormat>Affichage à l'écran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Lavallée, Véronie</dc:creator>
  <cp:lastModifiedBy>Le Sieur, Stéphanie-Élizabeth</cp:lastModifiedBy>
  <cp:revision>53</cp:revision>
  <dcterms:created xsi:type="dcterms:W3CDTF">2022-02-10T20:48:19Z</dcterms:created>
  <dcterms:modified xsi:type="dcterms:W3CDTF">2022-03-17T18:48:37Z</dcterms:modified>
</cp:coreProperties>
</file>