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notesSlides/notesSlide1.xml" ContentType="application/vnd.openxmlformats-officedocument.presentationml.notesSlide+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notesSlides/notesSlide2.xml" ContentType="application/vnd.openxmlformats-officedocument.presentationml.notesSlide+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3.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4.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thumbnail" Target="docProps/thumbnail.jpeg"/><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extended-properties" Target="docProps/app.xml"/><Relationship Id="rId4"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8" r:id="rId1"/>
  </p:sldMasterIdLst>
  <p:notesMasterIdLst>
    <p:notesMasterId r:id="rId19"/>
  </p:notesMasterIdLst>
  <p:handoutMasterIdLst>
    <p:handoutMasterId r:id="rId20"/>
  </p:handoutMasterIdLst>
  <p:sldIdLst>
    <p:sldId id="256" r:id="rId2"/>
    <p:sldId id="276" r:id="rId3"/>
    <p:sldId id="257" r:id="rId4"/>
    <p:sldId id="258" r:id="rId5"/>
    <p:sldId id="275" r:id="rId6"/>
    <p:sldId id="274" r:id="rId7"/>
    <p:sldId id="259" r:id="rId8"/>
    <p:sldId id="260" r:id="rId9"/>
    <p:sldId id="261" r:id="rId10"/>
    <p:sldId id="277" r:id="rId11"/>
    <p:sldId id="262" r:id="rId12"/>
    <p:sldId id="267" r:id="rId13"/>
    <p:sldId id="264" r:id="rId14"/>
    <p:sldId id="265" r:id="rId15"/>
    <p:sldId id="271" r:id="rId16"/>
    <p:sldId id="268" r:id="rId17"/>
    <p:sldId id="266" r:id="rId18"/>
  </p:sldIdLst>
  <p:sldSz cx="9144000" cy="6858000" type="screen4x3"/>
  <p:notesSz cx="7315200" cy="9601200"/>
  <p:defaultTextStyle>
    <a:defPPr>
      <a:defRPr lang="fr-CA"/>
    </a:defPPr>
    <a:lvl1pPr algn="l" rtl="0" fontAlgn="base">
      <a:spcBef>
        <a:spcPct val="0"/>
      </a:spcBef>
      <a:spcAft>
        <a:spcPct val="0"/>
      </a:spcAft>
      <a:defRPr sz="2000" kern="1200">
        <a:solidFill>
          <a:schemeClr val="tx1"/>
        </a:solidFill>
        <a:latin typeface="Times New Roman" panose="02020603050405020304" pitchFamily="18" charset="0"/>
        <a:ea typeface="+mn-ea"/>
        <a:cs typeface="+mn-cs"/>
      </a:defRPr>
    </a:lvl1pPr>
    <a:lvl2pPr marL="457200" algn="l" rtl="0" fontAlgn="base">
      <a:spcBef>
        <a:spcPct val="0"/>
      </a:spcBef>
      <a:spcAft>
        <a:spcPct val="0"/>
      </a:spcAft>
      <a:defRPr sz="2000" kern="1200">
        <a:solidFill>
          <a:schemeClr val="tx1"/>
        </a:solidFill>
        <a:latin typeface="Times New Roman" panose="02020603050405020304" pitchFamily="18" charset="0"/>
        <a:ea typeface="+mn-ea"/>
        <a:cs typeface="+mn-cs"/>
      </a:defRPr>
    </a:lvl2pPr>
    <a:lvl3pPr marL="914400" algn="l" rtl="0" fontAlgn="base">
      <a:spcBef>
        <a:spcPct val="0"/>
      </a:spcBef>
      <a:spcAft>
        <a:spcPct val="0"/>
      </a:spcAft>
      <a:defRPr sz="2000" kern="1200">
        <a:solidFill>
          <a:schemeClr val="tx1"/>
        </a:solidFill>
        <a:latin typeface="Times New Roman" panose="02020603050405020304" pitchFamily="18" charset="0"/>
        <a:ea typeface="+mn-ea"/>
        <a:cs typeface="+mn-cs"/>
      </a:defRPr>
    </a:lvl3pPr>
    <a:lvl4pPr marL="1371600" algn="l" rtl="0" fontAlgn="base">
      <a:spcBef>
        <a:spcPct val="0"/>
      </a:spcBef>
      <a:spcAft>
        <a:spcPct val="0"/>
      </a:spcAft>
      <a:defRPr sz="2000" kern="1200">
        <a:solidFill>
          <a:schemeClr val="tx1"/>
        </a:solidFill>
        <a:latin typeface="Times New Roman" panose="02020603050405020304" pitchFamily="18" charset="0"/>
        <a:ea typeface="+mn-ea"/>
        <a:cs typeface="+mn-cs"/>
      </a:defRPr>
    </a:lvl4pPr>
    <a:lvl5pPr marL="1828800" algn="l" rtl="0" fontAlgn="base">
      <a:spcBef>
        <a:spcPct val="0"/>
      </a:spcBef>
      <a:spcAft>
        <a:spcPct val="0"/>
      </a:spcAft>
      <a:defRPr sz="2000" kern="1200">
        <a:solidFill>
          <a:schemeClr val="tx1"/>
        </a:solidFill>
        <a:latin typeface="Times New Roman" panose="02020603050405020304" pitchFamily="18" charset="0"/>
        <a:ea typeface="+mn-ea"/>
        <a:cs typeface="+mn-cs"/>
      </a:defRPr>
    </a:lvl5pPr>
    <a:lvl6pPr marL="2286000" algn="l" defTabSz="914400" rtl="0" eaLnBrk="1" latinLnBrk="0" hangingPunct="1">
      <a:defRPr sz="2000" kern="1200">
        <a:solidFill>
          <a:schemeClr val="tx1"/>
        </a:solidFill>
        <a:latin typeface="Times New Roman" panose="02020603050405020304" pitchFamily="18" charset="0"/>
        <a:ea typeface="+mn-ea"/>
        <a:cs typeface="+mn-cs"/>
      </a:defRPr>
    </a:lvl6pPr>
    <a:lvl7pPr marL="2743200" algn="l" defTabSz="914400" rtl="0" eaLnBrk="1" latinLnBrk="0" hangingPunct="1">
      <a:defRPr sz="2000" kern="1200">
        <a:solidFill>
          <a:schemeClr val="tx1"/>
        </a:solidFill>
        <a:latin typeface="Times New Roman" panose="02020603050405020304" pitchFamily="18" charset="0"/>
        <a:ea typeface="+mn-ea"/>
        <a:cs typeface="+mn-cs"/>
      </a:defRPr>
    </a:lvl7pPr>
    <a:lvl8pPr marL="3200400" algn="l" defTabSz="914400" rtl="0" eaLnBrk="1" latinLnBrk="0" hangingPunct="1">
      <a:defRPr sz="2000" kern="1200">
        <a:solidFill>
          <a:schemeClr val="tx1"/>
        </a:solidFill>
        <a:latin typeface="Times New Roman" panose="02020603050405020304" pitchFamily="18" charset="0"/>
        <a:ea typeface="+mn-ea"/>
        <a:cs typeface="+mn-cs"/>
      </a:defRPr>
    </a:lvl8pPr>
    <a:lvl9pPr marL="3657600" algn="l" defTabSz="914400" rtl="0" eaLnBrk="1" latinLnBrk="0" hangingPunct="1">
      <a:defRPr sz="2000" kern="1200">
        <a:solidFill>
          <a:schemeClr val="tx1"/>
        </a:solidFill>
        <a:latin typeface="Times New Roman" panose="02020603050405020304"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71001" autoAdjust="0"/>
  </p:normalViewPr>
  <p:slideViewPr>
    <p:cSldViewPr>
      <p:cViewPr varScale="1">
        <p:scale>
          <a:sx n="54" d="100"/>
          <a:sy n="54" d="100"/>
        </p:scale>
        <p:origin x="1440"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5842"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vl1pPr>
          </a:lstStyle>
          <a:p>
            <a:endParaRPr lang="fr-CA" altLang="en-US"/>
          </a:p>
        </p:txBody>
      </p:sp>
      <p:sp>
        <p:nvSpPr>
          <p:cNvPr id="35843" name="Rectangle 3"/>
          <p:cNvSpPr>
            <a:spLocks noGrp="1" noChangeArrowheads="1"/>
          </p:cNvSpPr>
          <p:nvPr>
            <p:ph type="dt" sz="quarter" idx="1"/>
          </p:nvPr>
        </p:nvSpPr>
        <p:spPr bwMode="auto">
          <a:xfrm>
            <a:off x="4143375"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vl1pPr>
          </a:lstStyle>
          <a:p>
            <a:endParaRPr lang="fr-CA" altLang="en-US"/>
          </a:p>
        </p:txBody>
      </p:sp>
      <p:sp>
        <p:nvSpPr>
          <p:cNvPr id="35844" name="Rectangle 4"/>
          <p:cNvSpPr>
            <a:spLocks noGrp="1" noChangeArrowheads="1"/>
          </p:cNvSpPr>
          <p:nvPr>
            <p:ph type="ftr" sz="quarter" idx="2"/>
          </p:nvPr>
        </p:nvSpPr>
        <p:spPr bwMode="auto">
          <a:xfrm>
            <a:off x="0"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vl1pPr>
          </a:lstStyle>
          <a:p>
            <a:endParaRPr lang="fr-CA" altLang="en-US"/>
          </a:p>
        </p:txBody>
      </p:sp>
      <p:sp>
        <p:nvSpPr>
          <p:cNvPr id="35845" name="Rectangle 5"/>
          <p:cNvSpPr>
            <a:spLocks noGrp="1" noChangeArrowheads="1"/>
          </p:cNvSpPr>
          <p:nvPr>
            <p:ph type="sldNum" sz="quarter" idx="3"/>
          </p:nvPr>
        </p:nvSpPr>
        <p:spPr bwMode="auto">
          <a:xfrm>
            <a:off x="4143375" y="9120188"/>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vl1pPr>
          </a:lstStyle>
          <a:p>
            <a:fld id="{4A4C67A7-55E7-4AA4-93E5-096483D306FC}" type="slidenum">
              <a:rPr lang="fr-CA" altLang="en-US"/>
              <a:pPr/>
              <a:t>‹N°›</a:t>
            </a:fld>
            <a:endParaRPr lang="fr-CA" altLang="en-US"/>
          </a:p>
        </p:txBody>
      </p:sp>
    </p:spTree>
    <p:extLst>
      <p:ext uri="{BB962C8B-B14F-4D97-AF65-F5344CB8AC3E}">
        <p14:creationId xmlns:p14="http://schemas.microsoft.com/office/powerpoint/2010/main" val="27199019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defTabSz="966788">
              <a:defRPr sz="1300">
                <a:latin typeface="Tahoma" panose="020B0604030504040204" pitchFamily="34" charset="0"/>
              </a:defRPr>
            </a:lvl1pPr>
          </a:lstStyle>
          <a:p>
            <a:endParaRPr lang="fr-CA" altLang="en-US"/>
          </a:p>
        </p:txBody>
      </p:sp>
      <p:sp>
        <p:nvSpPr>
          <p:cNvPr id="8195" name="Rectangle 3"/>
          <p:cNvSpPr>
            <a:spLocks noGrp="1" noChangeArrowheads="1"/>
          </p:cNvSpPr>
          <p:nvPr>
            <p:ph type="dt" idx="1"/>
          </p:nvPr>
        </p:nvSpPr>
        <p:spPr bwMode="auto">
          <a:xfrm>
            <a:off x="4144963" y="0"/>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lvl1pPr algn="r" defTabSz="966788">
              <a:defRPr sz="1300">
                <a:latin typeface="Tahoma" panose="020B0604030504040204" pitchFamily="34" charset="0"/>
              </a:defRPr>
            </a:lvl1pPr>
          </a:lstStyle>
          <a:p>
            <a:endParaRPr lang="fr-CA" altLang="en-US"/>
          </a:p>
        </p:txBody>
      </p:sp>
      <p:sp>
        <p:nvSpPr>
          <p:cNvPr id="819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7" name="Rectangle 5"/>
          <p:cNvSpPr>
            <a:spLocks noGrp="1" noChangeArrowheads="1"/>
          </p:cNvSpPr>
          <p:nvPr>
            <p:ph type="body" sz="quarter" idx="3"/>
          </p:nvPr>
        </p:nvSpPr>
        <p:spPr bwMode="auto">
          <a:xfrm>
            <a:off x="974725" y="4560888"/>
            <a:ext cx="5365750" cy="431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t" anchorCtr="0" compatLnSpc="1">
            <a:prstTxWarp prst="textNoShape">
              <a:avLst/>
            </a:prstTxWarp>
          </a:bodyPr>
          <a:lstStyle/>
          <a:p>
            <a:pPr lvl="0"/>
            <a:r>
              <a:rPr lang="fr-CA" altLang="en-US" smtClean="0"/>
              <a:t>Cliquez pour modifier les styles du texte du masque</a:t>
            </a:r>
          </a:p>
          <a:p>
            <a:pPr lvl="1"/>
            <a:r>
              <a:rPr lang="fr-CA" altLang="en-US" smtClean="0"/>
              <a:t>Deuxième niveau</a:t>
            </a:r>
          </a:p>
          <a:p>
            <a:pPr lvl="2"/>
            <a:r>
              <a:rPr lang="fr-CA" altLang="en-US" smtClean="0"/>
              <a:t>Troisième niveau</a:t>
            </a:r>
          </a:p>
          <a:p>
            <a:pPr lvl="3"/>
            <a:r>
              <a:rPr lang="fr-CA" altLang="en-US" smtClean="0"/>
              <a:t>Quatrième niveau</a:t>
            </a:r>
          </a:p>
          <a:p>
            <a:pPr lvl="4"/>
            <a:r>
              <a:rPr lang="fr-CA" altLang="en-US" smtClean="0"/>
              <a:t>Cinquième niveau</a:t>
            </a:r>
          </a:p>
        </p:txBody>
      </p:sp>
      <p:sp>
        <p:nvSpPr>
          <p:cNvPr id="8198" name="Rectangle 6"/>
          <p:cNvSpPr>
            <a:spLocks noGrp="1" noChangeArrowheads="1"/>
          </p:cNvSpPr>
          <p:nvPr>
            <p:ph type="ftr" sz="quarter" idx="4"/>
          </p:nvPr>
        </p:nvSpPr>
        <p:spPr bwMode="auto">
          <a:xfrm>
            <a:off x="0" y="9121775"/>
            <a:ext cx="3170238"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defTabSz="966788">
              <a:defRPr sz="1300">
                <a:latin typeface="Tahoma" panose="020B0604030504040204" pitchFamily="34" charset="0"/>
              </a:defRPr>
            </a:lvl1pPr>
          </a:lstStyle>
          <a:p>
            <a:endParaRPr lang="fr-CA" altLang="en-US"/>
          </a:p>
        </p:txBody>
      </p:sp>
      <p:sp>
        <p:nvSpPr>
          <p:cNvPr id="8199" name="Rectangle 7"/>
          <p:cNvSpPr>
            <a:spLocks noGrp="1" noChangeArrowheads="1"/>
          </p:cNvSpPr>
          <p:nvPr>
            <p:ph type="sldNum" sz="quarter" idx="5"/>
          </p:nvPr>
        </p:nvSpPr>
        <p:spPr bwMode="auto">
          <a:xfrm>
            <a:off x="4144963" y="9121775"/>
            <a:ext cx="3170237" cy="479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6661" tIns="48331" rIns="96661" bIns="48331" numCol="1" anchor="b" anchorCtr="0" compatLnSpc="1">
            <a:prstTxWarp prst="textNoShape">
              <a:avLst/>
            </a:prstTxWarp>
          </a:bodyPr>
          <a:lstStyle>
            <a:lvl1pPr algn="r" defTabSz="966788">
              <a:defRPr sz="1300">
                <a:latin typeface="Tahoma" panose="020B0604030504040204" pitchFamily="34" charset="0"/>
              </a:defRPr>
            </a:lvl1pPr>
          </a:lstStyle>
          <a:p>
            <a:fld id="{32C4E5B4-BCEA-4632-AC2B-AC26642501C0}" type="slidenum">
              <a:rPr lang="fr-CA" altLang="en-US"/>
              <a:pPr/>
              <a:t>‹N°›</a:t>
            </a:fld>
            <a:endParaRPr lang="fr-CA" altLang="en-US"/>
          </a:p>
        </p:txBody>
      </p:sp>
    </p:spTree>
    <p:extLst>
      <p:ext uri="{BB962C8B-B14F-4D97-AF65-F5344CB8AC3E}">
        <p14:creationId xmlns:p14="http://schemas.microsoft.com/office/powerpoint/2010/main" val="173111206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anose="02020603050405020304" pitchFamily="18" charset="0"/>
        <a:ea typeface="+mn-ea"/>
        <a:cs typeface="+mn-cs"/>
      </a:defRPr>
    </a:lvl1pPr>
    <a:lvl2pPr marL="4572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2pPr>
    <a:lvl3pPr marL="9144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3pPr>
    <a:lvl4pPr marL="13716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4pPr>
    <a:lvl5pPr marL="1828800" algn="l" rtl="0" fontAlgn="base">
      <a:spcBef>
        <a:spcPct val="30000"/>
      </a:spcBef>
      <a:spcAft>
        <a:spcPct val="0"/>
      </a:spcAft>
      <a:defRPr sz="1200" kern="1200">
        <a:solidFill>
          <a:schemeClr val="tx1"/>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804E45-7FEF-4289-9855-97E412A2005F}" type="slidenum">
              <a:rPr lang="fr-CA" altLang="en-US"/>
              <a:pPr/>
              <a:t>7</a:t>
            </a:fld>
            <a:endParaRPr lang="fr-CA" altLang="en-US"/>
          </a:p>
        </p:txBody>
      </p:sp>
      <p:sp>
        <p:nvSpPr>
          <p:cNvPr id="9218" name="Rectangle 2"/>
          <p:cNvSpPr>
            <a:spLocks noGrp="1" noRot="1" noChangeAspect="1" noChangeArrowheads="1" noTextEdit="1"/>
          </p:cNvSpPr>
          <p:nvPr>
            <p:ph type="sldImg"/>
          </p:nvPr>
        </p:nvSpPr>
        <p:spPr>
          <a:ln/>
        </p:spPr>
      </p:sp>
      <p:sp>
        <p:nvSpPr>
          <p:cNvPr id="9219" name="Rectangle 3"/>
          <p:cNvSpPr>
            <a:spLocks noGrp="1" noChangeArrowheads="1"/>
          </p:cNvSpPr>
          <p:nvPr>
            <p:ph type="body" idx="1"/>
          </p:nvPr>
        </p:nvSpPr>
        <p:spPr/>
        <p:txBody>
          <a:bodyPr/>
          <a:lstStyle/>
          <a:p>
            <a:r>
              <a:rPr lang="fr-CA" altLang="en-US" dirty="0" smtClean="0"/>
              <a:t>Une autre raison pourquoi cela peut être bien de citer une source : Il y a eu un cas où deux étudiants ont utilisé le même algorithme du livre du cours, et ni l'un ni l'autre l'a cité dans son code source. Le détecteur de similarité qu'on utilise a tout de suite trouvé un problème en comparant leur code source. Ils n'avaient pas cité la source de l'algorithme, donc on a traité ça comme un cas de plagiat entre étudiants, ce qui est considéré bien évidemment plus grave. C'était techniquement du plagiat car ils n'ont pas cité la source, mais ce n'était pas aussi grave que le plagiat entre étudiant. Les étudiants impliqués ont dû expliquer tout cela dans un comité de discipline.</a:t>
            </a:r>
            <a:endParaRPr lang="fr-CA" altLang="en-US" dirty="0"/>
          </a:p>
        </p:txBody>
      </p:sp>
    </p:spTree>
    <p:extLst>
      <p:ext uri="{BB962C8B-B14F-4D97-AF65-F5344CB8AC3E}">
        <p14:creationId xmlns:p14="http://schemas.microsoft.com/office/powerpoint/2010/main" val="342269180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837EA23-BEE8-4294-9E54-26805AFFF9C1}" type="slidenum">
              <a:rPr lang="fr-CA" altLang="en-US"/>
              <a:pPr/>
              <a:t>8</a:t>
            </a:fld>
            <a:endParaRPr lang="fr-CA" alt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26914798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1CE3A03-A8C9-4FAA-9D99-D2B67A41115D}" type="slidenum">
              <a:rPr lang="fr-CA" altLang="en-US"/>
              <a:pPr/>
              <a:t>9</a:t>
            </a:fld>
            <a:endParaRPr lang="fr-CA" altLang="en-US"/>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pPr lvl="1" algn="just"/>
            <a:r>
              <a:rPr lang="fr-CA" altLang="en-US" dirty="0" smtClean="0">
                <a:solidFill>
                  <a:schemeClr val="tx2"/>
                </a:solidFill>
              </a:rPr>
              <a:t>C'est pour cela qu'on utilise un outil de remise électronique, qu'on change de temps en temps des énoncés des laboratoires, et qu'on garde les versions des projets d'une session à l'autre</a:t>
            </a:r>
            <a:endParaRPr lang="fr-CA" altLang="en-US" dirty="0">
              <a:solidFill>
                <a:schemeClr val="tx2"/>
              </a:solidFill>
            </a:endParaRPr>
          </a:p>
        </p:txBody>
      </p:sp>
    </p:spTree>
    <p:extLst>
      <p:ext uri="{BB962C8B-B14F-4D97-AF65-F5344CB8AC3E}">
        <p14:creationId xmlns:p14="http://schemas.microsoft.com/office/powerpoint/2010/main" val="29082696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8001660-7339-40F0-A073-E271F6BC51BA}" type="slidenum">
              <a:rPr lang="fr-CA" altLang="en-US"/>
              <a:pPr/>
              <a:t>11</a:t>
            </a:fld>
            <a:endParaRPr lang="fr-CA" altLang="en-US"/>
          </a:p>
        </p:txBody>
      </p:sp>
      <p:sp>
        <p:nvSpPr>
          <p:cNvPr id="14338" name="Rectangle 2"/>
          <p:cNvSpPr>
            <a:spLocks noGrp="1" noRot="1" noChangeAspect="1" noChangeArrowheads="1" noTextEdit="1"/>
          </p:cNvSpPr>
          <p:nvPr>
            <p:ph type="sldImg"/>
          </p:nvPr>
        </p:nvSpPr>
        <p:spPr>
          <a:ln/>
        </p:spPr>
      </p:sp>
      <p:sp>
        <p:nvSpPr>
          <p:cNvPr id="14339" name="Rectangle 3"/>
          <p:cNvSpPr>
            <a:spLocks noGrp="1" noChangeArrowheads="1"/>
          </p:cNvSpPr>
          <p:nvPr>
            <p:ph type="body" idx="1"/>
          </p:nvPr>
        </p:nvSpPr>
        <p:spPr/>
        <p:txBody>
          <a:bodyPr/>
          <a:lstStyle/>
          <a:p>
            <a:pPr lvl="1" algn="just"/>
            <a:endParaRPr lang="en-US" altLang="en-US">
              <a:solidFill>
                <a:schemeClr val="tx2"/>
              </a:solidFill>
            </a:endParaRPr>
          </a:p>
        </p:txBody>
      </p:sp>
    </p:spTree>
    <p:extLst>
      <p:ext uri="{BB962C8B-B14F-4D97-AF65-F5344CB8AC3E}">
        <p14:creationId xmlns:p14="http://schemas.microsoft.com/office/powerpoint/2010/main" val="3298145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 Slide">
    <p:spTree>
      <p:nvGrpSpPr>
        <p:cNvPr id="1" name=""/>
        <p:cNvGrpSpPr/>
        <p:nvPr/>
      </p:nvGrpSpPr>
      <p:grpSpPr>
        <a:xfrm>
          <a:off x="0" y="0"/>
          <a:ext cx="0" cy="0"/>
          <a:chOff x="0" y="0"/>
          <a:chExt cx="0" cy="0"/>
        </a:xfrm>
      </p:grpSpPr>
      <p:pic>
        <p:nvPicPr>
          <p:cNvPr id="78850" name="Picture 2" descr="C:\Users\fuhrm\Downloads\Cropped.jpg"/>
          <p:cNvPicPr>
            <a:picLocks noChangeAspect="1" noChangeArrowheads="1"/>
          </p:cNvPicPr>
          <p:nvPr userDrawn="1"/>
        </p:nvPicPr>
        <p:blipFill>
          <a:blip r:embed="rId2">
            <a:lum bright="70000" contrast="-70000"/>
            <a:extLst>
              <a:ext uri="{28A0092B-C50C-407E-A947-70E740481C1C}">
                <a14:useLocalDpi xmlns:a14="http://schemas.microsoft.com/office/drawing/2010/main" val="0"/>
              </a:ext>
            </a:extLst>
          </a:blip>
          <a:srcRect/>
          <a:stretch>
            <a:fillRect/>
          </a:stretch>
        </p:blipFill>
        <p:spPr bwMode="auto">
          <a:xfrm>
            <a:off x="0" y="-228600"/>
            <a:ext cx="9144000" cy="2294930"/>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5"/>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71600" algn="l"/>
              </a:tabLst>
              <a:defRPr sz="2400">
                <a:solidFill>
                  <a:schemeClr val="tx1"/>
                </a:solidFill>
                <a:latin typeface="Tahoma" panose="020B0604030504040204" pitchFamily="34" charset="0"/>
              </a:defRPr>
            </a:lvl1pPr>
            <a:lvl2pPr marL="742950" indent="-285750" eaLnBrk="0" hangingPunct="0">
              <a:tabLst>
                <a:tab pos="1371600" algn="l"/>
              </a:tabLst>
              <a:defRPr sz="2400">
                <a:solidFill>
                  <a:schemeClr val="tx1"/>
                </a:solidFill>
                <a:latin typeface="Tahoma" panose="020B0604030504040204" pitchFamily="34" charset="0"/>
              </a:defRPr>
            </a:lvl2pPr>
            <a:lvl3pPr marL="1143000" indent="-228600" eaLnBrk="0" hangingPunct="0">
              <a:tabLst>
                <a:tab pos="1371600" algn="l"/>
              </a:tabLst>
              <a:defRPr sz="2400">
                <a:solidFill>
                  <a:schemeClr val="tx1"/>
                </a:solidFill>
                <a:latin typeface="Tahoma" panose="020B0604030504040204" pitchFamily="34" charset="0"/>
              </a:defRPr>
            </a:lvl3pPr>
            <a:lvl4pPr marL="1600200" indent="-228600" eaLnBrk="0" hangingPunct="0">
              <a:tabLst>
                <a:tab pos="1371600" algn="l"/>
              </a:tabLst>
              <a:defRPr sz="2400">
                <a:solidFill>
                  <a:schemeClr val="tx1"/>
                </a:solidFill>
                <a:latin typeface="Tahoma" panose="020B0604030504040204" pitchFamily="34" charset="0"/>
              </a:defRPr>
            </a:lvl4pPr>
            <a:lvl5pPr marL="2057400" indent="-228600" eaLnBrk="0" hangingPunct="0">
              <a:tabLst>
                <a:tab pos="1371600"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9pPr>
          </a:lstStyle>
          <a:p>
            <a:pPr eaLnBrk="1" hangingPunct="1">
              <a:defRPr/>
            </a:pPr>
            <a:endParaRPr lang="en-US">
              <a:latin typeface="Times New Roman" panose="02020603050405020304" pitchFamily="18" charset="0"/>
            </a:endParaRPr>
          </a:p>
        </p:txBody>
      </p:sp>
      <p:sp>
        <p:nvSpPr>
          <p:cNvPr id="4" name="Rectangle 6"/>
          <p:cNvSpPr>
            <a:spLocks noChangeArrowheads="1"/>
          </p:cNvSpPr>
          <p:nvPr/>
        </p:nvSpPr>
        <p:spPr bwMode="auto">
          <a:xfrm>
            <a:off x="0" y="3124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defRPr/>
            </a:pPr>
            <a:r>
              <a:rPr lang="fr-CA" sz="1200" dirty="0" smtClean="0">
                <a:latin typeface="Times New Roman" panose="02020603050405020304" pitchFamily="18" charset="0"/>
                <a:cs typeface="Times New Roman" panose="02020603050405020304" pitchFamily="18" charset="0"/>
              </a:rPr>
              <a:t>  </a:t>
            </a:r>
            <a:endParaRPr lang="fr-CA" dirty="0">
              <a:latin typeface="Times New Roman" panose="02020603050405020304" pitchFamily="18" charset="0"/>
            </a:endParaRPr>
          </a:p>
        </p:txBody>
      </p:sp>
      <p:sp>
        <p:nvSpPr>
          <p:cNvPr id="5" name="Rectangle 7"/>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71600" algn="l"/>
              </a:tabLst>
              <a:defRPr sz="2400">
                <a:solidFill>
                  <a:schemeClr val="tx1"/>
                </a:solidFill>
                <a:latin typeface="Tahoma" panose="020B0604030504040204" pitchFamily="34" charset="0"/>
              </a:defRPr>
            </a:lvl1pPr>
            <a:lvl2pPr marL="742950" indent="-285750" eaLnBrk="0" hangingPunct="0">
              <a:tabLst>
                <a:tab pos="1371600" algn="l"/>
              </a:tabLst>
              <a:defRPr sz="2400">
                <a:solidFill>
                  <a:schemeClr val="tx1"/>
                </a:solidFill>
                <a:latin typeface="Tahoma" panose="020B0604030504040204" pitchFamily="34" charset="0"/>
              </a:defRPr>
            </a:lvl2pPr>
            <a:lvl3pPr marL="1143000" indent="-228600" eaLnBrk="0" hangingPunct="0">
              <a:tabLst>
                <a:tab pos="1371600" algn="l"/>
              </a:tabLst>
              <a:defRPr sz="2400">
                <a:solidFill>
                  <a:schemeClr val="tx1"/>
                </a:solidFill>
                <a:latin typeface="Tahoma" panose="020B0604030504040204" pitchFamily="34" charset="0"/>
              </a:defRPr>
            </a:lvl3pPr>
            <a:lvl4pPr marL="1600200" indent="-228600" eaLnBrk="0" hangingPunct="0">
              <a:tabLst>
                <a:tab pos="1371600" algn="l"/>
              </a:tabLst>
              <a:defRPr sz="2400">
                <a:solidFill>
                  <a:schemeClr val="tx1"/>
                </a:solidFill>
                <a:latin typeface="Tahoma" panose="020B0604030504040204" pitchFamily="34" charset="0"/>
              </a:defRPr>
            </a:lvl4pPr>
            <a:lvl5pPr marL="2057400" indent="-228600" eaLnBrk="0" hangingPunct="0">
              <a:tabLst>
                <a:tab pos="1371600"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9pPr>
          </a:lstStyle>
          <a:p>
            <a:pPr eaLnBrk="1" hangingPunct="1">
              <a:defRPr/>
            </a:pPr>
            <a:endParaRPr lang="en-US">
              <a:latin typeface="Times New Roman" panose="02020603050405020304" pitchFamily="18" charset="0"/>
            </a:endParaRPr>
          </a:p>
        </p:txBody>
      </p:sp>
      <p:pic>
        <p:nvPicPr>
          <p:cNvPr id="6" name="Picture 18" descr="C:\Users\cfuhrman\Desktop\Logo ETS 2010\LogoETS2010.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212" y="4600575"/>
            <a:ext cx="1438275"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 Box 3075"/>
          <p:cNvSpPr txBox="1">
            <a:spLocks noChangeArrowheads="1"/>
          </p:cNvSpPr>
          <p:nvPr/>
        </p:nvSpPr>
        <p:spPr bwMode="auto">
          <a:xfrm>
            <a:off x="895350" y="2306638"/>
            <a:ext cx="737235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defRPr/>
            </a:pPr>
            <a:r>
              <a:rPr lang="fr-FR" sz="3200" b="1" dirty="0" smtClean="0">
                <a:solidFill>
                  <a:srgbClr val="336699"/>
                </a:solidFill>
                <a:cs typeface="Tahoma" panose="020B0604030504040204" pitchFamily="34" charset="0"/>
              </a:rPr>
              <a:t>Comment réutiliser correctement du code source dans un cours de programmation.</a:t>
            </a:r>
          </a:p>
        </p:txBody>
      </p:sp>
      <p:sp>
        <p:nvSpPr>
          <p:cNvPr id="8" name="Rectangle 3086"/>
          <p:cNvSpPr>
            <a:spLocks noChangeArrowheads="1"/>
          </p:cNvSpPr>
          <p:nvPr/>
        </p:nvSpPr>
        <p:spPr bwMode="auto">
          <a:xfrm>
            <a:off x="2324100" y="4388584"/>
            <a:ext cx="66675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l" eaLnBrk="1" hangingPunct="1">
              <a:defRPr/>
            </a:pPr>
            <a:r>
              <a:rPr lang="fr-FR" sz="2000" b="1" dirty="0" smtClean="0">
                <a:solidFill>
                  <a:srgbClr val="336699"/>
                </a:solidFill>
                <a:cs typeface="Tahoma" panose="020B0604030504040204" pitchFamily="34" charset="0"/>
              </a:rPr>
              <a:t>Christopher Fuhrman, Département de Génie logiciel et des TI</a:t>
            </a:r>
          </a:p>
          <a:p>
            <a:pPr algn="l" eaLnBrk="1" hangingPunct="1">
              <a:defRPr/>
            </a:pPr>
            <a:endParaRPr lang="fr-FR" sz="2000" b="1" dirty="0" smtClean="0">
              <a:solidFill>
                <a:srgbClr val="336699"/>
              </a:solidFill>
              <a:cs typeface="Tahoma" panose="020B0604030504040204" pitchFamily="34" charset="0"/>
            </a:endParaRPr>
          </a:p>
          <a:p>
            <a:pPr algn="l" eaLnBrk="1" hangingPunct="1">
              <a:defRPr/>
            </a:pPr>
            <a:r>
              <a:rPr lang="fr-FR" sz="2000" b="1" dirty="0" err="1" smtClean="0">
                <a:solidFill>
                  <a:srgbClr val="336699"/>
                </a:solidFill>
                <a:cs typeface="Tahoma" panose="020B0604030504040204" pitchFamily="34" charset="0"/>
              </a:rPr>
              <a:t>Frédérick</a:t>
            </a:r>
            <a:r>
              <a:rPr lang="fr-FR" sz="2000" b="1" dirty="0" smtClean="0">
                <a:solidFill>
                  <a:srgbClr val="336699"/>
                </a:solidFill>
                <a:cs typeface="Tahoma" panose="020B0604030504040204" pitchFamily="34" charset="0"/>
              </a:rPr>
              <a:t> Henri, Service des enseignements généraux</a:t>
            </a:r>
            <a:r>
              <a:rPr lang="en-US" sz="2000" b="1" dirty="0" smtClean="0">
                <a:solidFill>
                  <a:srgbClr val="336699"/>
                </a:solidFill>
                <a:cs typeface="Tahoma" panose="020B0604030504040204" pitchFamily="34" charset="0"/>
              </a:rPr>
              <a:t>	</a:t>
            </a:r>
            <a:endParaRPr lang="en-US" sz="2000" b="1" dirty="0">
              <a:solidFill>
                <a:srgbClr val="336699"/>
              </a:solidFill>
              <a:cs typeface="Tahoma" panose="020B0604030504040204" pitchFamily="34" charset="0"/>
            </a:endParaRPr>
          </a:p>
        </p:txBody>
      </p:sp>
      <p:sp>
        <p:nvSpPr>
          <p:cNvPr id="10" name="Rectangle 23"/>
          <p:cNvSpPr>
            <a:spLocks noChangeArrowheads="1"/>
          </p:cNvSpPr>
          <p:nvPr/>
        </p:nvSpPr>
        <p:spPr bwMode="auto">
          <a:xfrm>
            <a:off x="171450" y="5562600"/>
            <a:ext cx="1504950"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ctr" eaLnBrk="1" hangingPunct="1">
              <a:defRPr/>
            </a:pPr>
            <a:r>
              <a:rPr lang="fr-FR" sz="700" dirty="0" smtClean="0"/>
              <a:t>L’ÉTS est une constituante du réseau de l'Université du Québec</a:t>
            </a:r>
            <a:endParaRPr lang="en-US" sz="700" dirty="0"/>
          </a:p>
        </p:txBody>
      </p:sp>
      <p:sp>
        <p:nvSpPr>
          <p:cNvPr id="217090" name="Rectangle 2"/>
          <p:cNvSpPr>
            <a:spLocks noGrp="1" noChangeArrowheads="1"/>
          </p:cNvSpPr>
          <p:nvPr>
            <p:ph type="ctrTitle"/>
          </p:nvPr>
        </p:nvSpPr>
        <p:spPr>
          <a:xfrm>
            <a:off x="0" y="228600"/>
            <a:ext cx="9144000" cy="1600200"/>
          </a:xfrm>
        </p:spPr>
        <p:txBody>
          <a:bodyPr/>
          <a:lstStyle>
            <a:lvl1pPr>
              <a:defRPr b="1" spc="-150"/>
            </a:lvl1pPr>
          </a:lstStyle>
          <a:p>
            <a:r>
              <a:rPr lang="en-US" dirty="0" smtClean="0"/>
              <a:t>Click to edit Master title style</a:t>
            </a:r>
            <a:endParaRPr lang="fr-CA" dirty="0"/>
          </a:p>
        </p:txBody>
      </p:sp>
    </p:spTree>
    <p:extLst>
      <p:ext uri="{BB962C8B-B14F-4D97-AF65-F5344CB8AC3E}">
        <p14:creationId xmlns:p14="http://schemas.microsoft.com/office/powerpoint/2010/main" val="1873468808"/>
      </p:ext>
    </p:extLst>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533400"/>
            <a:ext cx="1943100" cy="5562600"/>
          </a:xfrm>
        </p:spPr>
        <p:txBody>
          <a:bodyPr vert="eaVert"/>
          <a:lstStyle/>
          <a:p>
            <a:r>
              <a:rPr lang="en-US" smtClean="0"/>
              <a:t>Click to edit Master title style</a:t>
            </a:r>
            <a:endParaRPr lang="en-CA" dirty="0"/>
          </a:p>
        </p:txBody>
      </p:sp>
      <p:sp>
        <p:nvSpPr>
          <p:cNvPr id="3" name="Vertical Text Placeholder 2"/>
          <p:cNvSpPr>
            <a:spLocks noGrp="1"/>
          </p:cNvSpPr>
          <p:nvPr>
            <p:ph type="body" orient="vert" idx="1"/>
          </p:nvPr>
        </p:nvSpPr>
        <p:spPr>
          <a:xfrm>
            <a:off x="685800" y="533400"/>
            <a:ext cx="5676900" cy="5562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xfrm>
            <a:off x="4248150" y="6445250"/>
            <a:ext cx="647700" cy="304800"/>
          </a:xfrm>
        </p:spPr>
        <p:txBody>
          <a:bodyPr/>
          <a:lstStyle>
            <a:lvl1pPr>
              <a:defRPr/>
            </a:lvl1pPr>
          </a:lstStyle>
          <a:p>
            <a:fld id="{1D75CE21-211D-4EC4-8AA4-1319405ED7D9}" type="slidenum">
              <a:rPr lang="fr-CA" altLang="en-US" smtClean="0"/>
              <a:pPr/>
              <a:t>‹N°›</a:t>
            </a:fld>
            <a:endParaRPr lang="fr-CA" altLang="en-US"/>
          </a:p>
        </p:txBody>
      </p:sp>
      <p:sp>
        <p:nvSpPr>
          <p:cNvPr id="6" name="Footer Placeholder 5"/>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297272565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smtClean="0"/>
              <a:t>Click to edit Master title style</a:t>
            </a:r>
            <a:endParaRPr lang="en-CA"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xfrm>
            <a:off x="4248150" y="6445250"/>
            <a:ext cx="647700" cy="304800"/>
          </a:xfrm>
        </p:spPr>
        <p:txBody>
          <a:bodyPr/>
          <a:lstStyle>
            <a:lvl1pPr>
              <a:defRPr/>
            </a:lvl1pPr>
          </a:lstStyle>
          <a:p>
            <a:fld id="{87DBCA55-951F-4B98-9128-E42C243537B6}" type="slidenum">
              <a:rPr lang="fr-CA" altLang="en-US" smtClean="0"/>
              <a:pPr/>
              <a:t>‹N°›</a:t>
            </a:fld>
            <a:endParaRPr lang="fr-CA" altLang="en-US"/>
          </a:p>
        </p:txBody>
      </p:sp>
      <p:sp>
        <p:nvSpPr>
          <p:cNvPr id="7" name="Footer Placeholder 6"/>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2321478753"/>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33400"/>
            <a:ext cx="7772400" cy="1219200"/>
          </a:xfrm>
        </p:spPr>
        <p:txBody>
          <a:bodyPr/>
          <a:lstStyle/>
          <a:p>
            <a:r>
              <a:rPr lang="en-US" smtClean="0"/>
              <a:t>Click to edit Master title style</a:t>
            </a:r>
            <a:endParaRPr lang="en-CA" dirty="0"/>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quarter" idx="2"/>
          </p:nvPr>
        </p:nvSpPr>
        <p:spPr>
          <a:xfrm>
            <a:off x="4648200" y="19812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Content Placeholder 4"/>
          <p:cNvSpPr>
            <a:spLocks noGrp="1"/>
          </p:cNvSpPr>
          <p:nvPr>
            <p:ph sz="quarter" idx="3"/>
          </p:nvPr>
        </p:nvSpPr>
        <p:spPr>
          <a:xfrm>
            <a:off x="4648200" y="4114800"/>
            <a:ext cx="3810000" cy="1981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Rectangle 6"/>
          <p:cNvSpPr>
            <a:spLocks noGrp="1" noChangeArrowheads="1"/>
          </p:cNvSpPr>
          <p:nvPr>
            <p:ph type="sldNum" sz="quarter" idx="10"/>
          </p:nvPr>
        </p:nvSpPr>
        <p:spPr>
          <a:xfrm>
            <a:off x="4248150" y="6445250"/>
            <a:ext cx="647700" cy="304800"/>
          </a:xfrm>
        </p:spPr>
        <p:txBody>
          <a:bodyPr/>
          <a:lstStyle>
            <a:lvl1pPr>
              <a:defRPr/>
            </a:lvl1pPr>
          </a:lstStyle>
          <a:p>
            <a:fld id="{B020C495-C3DD-48B9-8DF1-B3BE4D2C8E05}" type="slidenum">
              <a:rPr lang="fr-CA" altLang="en-US" smtClean="0"/>
              <a:pPr/>
              <a:t>‹N°›</a:t>
            </a:fld>
            <a:endParaRPr lang="fr-CA" altLang="en-US"/>
          </a:p>
        </p:txBody>
      </p:sp>
      <p:sp>
        <p:nvSpPr>
          <p:cNvPr id="8" name="Footer Placeholder 7"/>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3753882862"/>
      </p:ext>
    </p:extLst>
  </p:cSld>
  <p:clrMapOvr>
    <a:masterClrMapping/>
  </p:clrMapOvr>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152400" y="533400"/>
            <a:ext cx="8839200" cy="457200"/>
          </a:xfrm>
        </p:spPr>
        <p:txBody>
          <a:bodyPr/>
          <a:lstStyle/>
          <a:p>
            <a:r>
              <a:rPr lang="en-US" smtClean="0"/>
              <a:t>Click to edit Master title style</a:t>
            </a:r>
            <a:endParaRPr lang="en-US" dirty="0"/>
          </a:p>
        </p:txBody>
      </p:sp>
      <p:sp>
        <p:nvSpPr>
          <p:cNvPr id="3" name="Text Placeholder 2"/>
          <p:cNvSpPr>
            <a:spLocks noGrp="1"/>
          </p:cNvSpPr>
          <p:nvPr>
            <p:ph type="body" sz="half" idx="1"/>
          </p:nvPr>
        </p:nvSpPr>
        <p:spPr>
          <a:xfrm>
            <a:off x="152400" y="1066800"/>
            <a:ext cx="4343400" cy="5029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lipArt Placeholder 3"/>
          <p:cNvSpPr>
            <a:spLocks noGrp="1"/>
          </p:cNvSpPr>
          <p:nvPr>
            <p:ph type="clipArt" sz="half" idx="2"/>
          </p:nvPr>
        </p:nvSpPr>
        <p:spPr>
          <a:xfrm>
            <a:off x="4648200" y="1066800"/>
            <a:ext cx="4343400" cy="5029200"/>
          </a:xfrm>
        </p:spPr>
        <p:txBody>
          <a:bodyPr/>
          <a:lstStyle/>
          <a:p>
            <a:pPr lvl="0"/>
            <a:r>
              <a:rPr lang="en-US" noProof="0" dirty="0" smtClean="0"/>
              <a:t>Click icon to add online image</a:t>
            </a:r>
            <a:endParaRPr lang="en-US" noProof="0" dirty="0"/>
          </a:p>
        </p:txBody>
      </p:sp>
      <p:sp>
        <p:nvSpPr>
          <p:cNvPr id="5" name="Slide Number Placeholder 4"/>
          <p:cNvSpPr>
            <a:spLocks noGrp="1"/>
          </p:cNvSpPr>
          <p:nvPr>
            <p:ph type="sldNum" sz="quarter" idx="10"/>
          </p:nvPr>
        </p:nvSpPr>
        <p:spPr>
          <a:xfrm>
            <a:off x="4267200" y="6400800"/>
            <a:ext cx="609600" cy="457200"/>
          </a:xfrm>
        </p:spPr>
        <p:txBody>
          <a:bodyPr/>
          <a:lstStyle>
            <a:lvl1pPr>
              <a:defRPr/>
            </a:lvl1pPr>
          </a:lstStyle>
          <a:p>
            <a:fld id="{B020C495-C3DD-48B9-8DF1-B3BE4D2C8E05}" type="slidenum">
              <a:rPr lang="fr-CA" altLang="en-US" smtClean="0"/>
              <a:pPr/>
              <a:t>‹N°›</a:t>
            </a:fld>
            <a:endParaRPr lang="fr-CA" altLang="en-US"/>
          </a:p>
        </p:txBody>
      </p:sp>
      <p:sp>
        <p:nvSpPr>
          <p:cNvPr id="7" name="Footer Placeholder 6"/>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1012167061"/>
      </p:ext>
    </p:extLst>
  </p:cSld>
  <p:clrMapOvr>
    <a:masterClrMapping/>
  </p:clrMapOvr>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tical spli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6" name="Text Placeholder 5"/>
          <p:cNvSpPr>
            <a:spLocks noGrp="1"/>
          </p:cNvSpPr>
          <p:nvPr>
            <p:ph type="body" sz="quarter" idx="12"/>
          </p:nvPr>
        </p:nvSpPr>
        <p:spPr>
          <a:xfrm>
            <a:off x="152400" y="1066800"/>
            <a:ext cx="8839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Text Placeholder 7"/>
          <p:cNvSpPr>
            <a:spLocks noGrp="1"/>
          </p:cNvSpPr>
          <p:nvPr>
            <p:ph type="body" sz="quarter" idx="13"/>
          </p:nvPr>
        </p:nvSpPr>
        <p:spPr>
          <a:xfrm>
            <a:off x="152400" y="3733800"/>
            <a:ext cx="8839200" cy="2590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2"/>
          <p:cNvSpPr>
            <a:spLocks noGrp="1"/>
          </p:cNvSpPr>
          <p:nvPr>
            <p:ph type="sldNum" sz="quarter" idx="14"/>
          </p:nvPr>
        </p:nvSpPr>
        <p:spPr/>
        <p:txBody>
          <a:bodyPr/>
          <a:lstStyle>
            <a:lvl1pPr>
              <a:defRPr/>
            </a:lvl1pPr>
          </a:lstStyle>
          <a:p>
            <a:fld id="{B020C495-C3DD-48B9-8DF1-B3BE4D2C8E05}" type="slidenum">
              <a:rPr lang="fr-CA" altLang="en-US" smtClean="0"/>
              <a:pPr/>
              <a:t>‹N°›</a:t>
            </a:fld>
            <a:endParaRPr lang="fr-CA" altLang="en-US"/>
          </a:p>
        </p:txBody>
      </p:sp>
      <p:sp>
        <p:nvSpPr>
          <p:cNvPr id="7" name="Footer Placeholder 3"/>
          <p:cNvSpPr>
            <a:spLocks noGrp="1"/>
          </p:cNvSpPr>
          <p:nvPr>
            <p:ph type="ftr" sz="quarter" idx="15"/>
          </p:nvPr>
        </p:nvSpPr>
        <p:spPr/>
        <p:txBody>
          <a:bodyPr/>
          <a:lstStyle>
            <a:lvl1pPr>
              <a:defRPr/>
            </a:lvl1p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638243552"/>
      </p:ext>
    </p:extLst>
  </p:cSld>
  <p:clrMapOvr>
    <a:masterClrMapping/>
  </p:clrMapOvr>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p="http://schemas.openxmlformats.org/presentationml/2006/main" type="objOverTx">
  <p:cSld name="Title and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228600" y="76200"/>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228600" y="1295400"/>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28600" y="3771900"/>
            <a:ext cx="8229600" cy="23241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Footer Placeholder 4"/>
          <p:cNvSpPr>
            <a:spLocks noGrp="1"/>
          </p:cNvSpPr>
          <p:nvPr>
            <p:ph type="ftr" sz="quarter" idx="10"/>
          </p:nvPr>
        </p:nvSpPr>
        <p:spPr>
          <a:xfrm>
            <a:off x="2819400" y="6400800"/>
            <a:ext cx="4267200" cy="381000"/>
          </a:xfrm>
        </p:spPr>
        <p:txBody>
          <a:bodyPr/>
          <a:lstStyle>
            <a:lvl1pPr>
              <a:defRPr/>
            </a:lvl1pPr>
          </a:lstStyle>
          <a:p>
            <a:r>
              <a:rPr lang="fr-CA" altLang="en-US" dirty="0" smtClean="0"/>
              <a:t>Programmation et intégrité universitaire</a:t>
            </a:r>
            <a:endParaRPr lang="fr-CA" altLang="en-US" dirty="0"/>
          </a:p>
        </p:txBody>
      </p:sp>
      <p:sp>
        <p:nvSpPr>
          <p:cNvPr id="6" name="Slide Number Placeholder 5"/>
          <p:cNvSpPr>
            <a:spLocks noGrp="1"/>
          </p:cNvSpPr>
          <p:nvPr>
            <p:ph type="sldNum" sz="quarter" idx="11"/>
          </p:nvPr>
        </p:nvSpPr>
        <p:spPr>
          <a:xfrm>
            <a:off x="8382000" y="6096000"/>
            <a:ext cx="685800" cy="304800"/>
          </a:xfrm>
        </p:spPr>
        <p:txBody>
          <a:bodyPr/>
          <a:lstStyle>
            <a:lvl1pPr>
              <a:defRPr/>
            </a:lvl1pPr>
          </a:lstStyle>
          <a:p>
            <a:fld id="{F62541D0-1978-4F8B-BA46-5F099F53D851}" type="slidenum">
              <a:rPr lang="fr-CA" altLang="en-US"/>
              <a:pPr/>
              <a:t>‹N°›</a:t>
            </a:fld>
            <a:endParaRPr lang="fr-CA" altLang="en-US"/>
          </a:p>
        </p:txBody>
      </p:sp>
    </p:spTree>
    <p:extLst>
      <p:ext uri="{BB962C8B-B14F-4D97-AF65-F5344CB8AC3E}">
        <p14:creationId xmlns:p14="http://schemas.microsoft.com/office/powerpoint/2010/main" val="38246183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219200"/>
            <a:ext cx="8839200" cy="4994275"/>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Rectangle 6"/>
          <p:cNvSpPr>
            <a:spLocks noGrp="1" noChangeArrowheads="1"/>
          </p:cNvSpPr>
          <p:nvPr>
            <p:ph type="sldNum" sz="quarter" idx="10"/>
          </p:nvPr>
        </p:nvSpPr>
        <p:spPr>
          <a:xfrm>
            <a:off x="4248150" y="6445250"/>
            <a:ext cx="647700" cy="304800"/>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fld id="{278D1014-2A79-4DB9-9FD7-295086EA0E32}" type="slidenum">
              <a:rPr lang="fr-CA" altLang="en-US" smtClean="0"/>
              <a:pPr/>
              <a:t>‹N°›</a:t>
            </a:fld>
            <a:endParaRPr lang="fr-CA" altLang="en-US" dirty="0"/>
          </a:p>
        </p:txBody>
      </p:sp>
      <p:sp>
        <p:nvSpPr>
          <p:cNvPr id="2" name="Footer Placeholder 1"/>
          <p:cNvSpPr>
            <a:spLocks noGrp="1"/>
          </p:cNvSpPr>
          <p:nvPr>
            <p:ph type="ftr" sz="quarter" idx="11"/>
          </p:nvPr>
        </p:nvSpPr>
        <p:spPr>
          <a:xfrm>
            <a:off x="76200" y="57150"/>
            <a:ext cx="4419600" cy="365125"/>
          </a:xfrm>
        </p:spPr>
        <p:txBody>
          <a:bodyPr/>
          <a:lstStyle>
            <a:lvl1pPr>
              <a:defRPr>
                <a:latin typeface="Tahoma" panose="020B0604030504040204" pitchFamily="34" charset="0"/>
                <a:ea typeface="Tahoma" panose="020B0604030504040204" pitchFamily="34" charset="0"/>
                <a:cs typeface="Tahoma" panose="020B0604030504040204" pitchFamily="34" charset="0"/>
              </a:defRPr>
            </a:lvl1pPr>
          </a:lstStyle>
          <a:p>
            <a:r>
              <a:rPr lang="fr-CA" altLang="en-US" dirty="0" smtClean="0"/>
              <a:t>Programmation et intégrité universitaire</a:t>
            </a:r>
            <a:endParaRPr lang="fr-CA" altLang="en-US" dirty="0"/>
          </a:p>
        </p:txBody>
      </p:sp>
      <p:sp>
        <p:nvSpPr>
          <p:cNvPr id="5" name="Title 4"/>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97332342"/>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6"/>
          <p:cNvSpPr>
            <a:spLocks noGrp="1" noChangeArrowheads="1"/>
          </p:cNvSpPr>
          <p:nvPr>
            <p:ph type="sldNum" sz="quarter" idx="10"/>
          </p:nvPr>
        </p:nvSpPr>
        <p:spPr>
          <a:xfrm>
            <a:off x="4248150" y="6445250"/>
            <a:ext cx="647700" cy="304800"/>
          </a:xfrm>
        </p:spPr>
        <p:txBody>
          <a:bodyPr/>
          <a:lstStyle>
            <a:lvl1pPr>
              <a:defRPr/>
            </a:lvl1pPr>
          </a:lstStyle>
          <a:p>
            <a:fld id="{BB17F309-C4FE-4473-8C63-3EC2CC2BEEAB}" type="slidenum">
              <a:rPr lang="fr-CA" altLang="en-US" smtClean="0"/>
              <a:pPr/>
              <a:t>‹N°›</a:t>
            </a:fld>
            <a:endParaRPr lang="fr-CA" altLang="en-US"/>
          </a:p>
        </p:txBody>
      </p:sp>
      <p:sp>
        <p:nvSpPr>
          <p:cNvPr id="6" name="Footer Placeholder 5"/>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3764371647"/>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152400" y="10668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066800"/>
            <a:ext cx="4343400" cy="5257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Rectangle 6"/>
          <p:cNvSpPr>
            <a:spLocks noGrp="1" noChangeArrowheads="1"/>
          </p:cNvSpPr>
          <p:nvPr>
            <p:ph type="sldNum" sz="quarter" idx="10"/>
          </p:nvPr>
        </p:nvSpPr>
        <p:spPr>
          <a:xfrm>
            <a:off x="4248150" y="6445250"/>
            <a:ext cx="647700" cy="304800"/>
          </a:xfrm>
        </p:spPr>
        <p:txBody>
          <a:bodyPr/>
          <a:lstStyle>
            <a:lvl1pPr>
              <a:defRPr/>
            </a:lvl1pPr>
          </a:lstStyle>
          <a:p>
            <a:fld id="{8359CD54-54C5-4E03-9CEE-D05F261FB17B}" type="slidenum">
              <a:rPr lang="fr-CA" altLang="en-US" smtClean="0"/>
              <a:pPr/>
              <a:t>‹N°›</a:t>
            </a:fld>
            <a:endParaRPr lang="fr-CA" altLang="en-US"/>
          </a:p>
        </p:txBody>
      </p:sp>
      <p:sp>
        <p:nvSpPr>
          <p:cNvPr id="7" name="Footer Placeholder 6"/>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397780090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Rectangle 6"/>
          <p:cNvSpPr>
            <a:spLocks noGrp="1" noChangeArrowheads="1"/>
          </p:cNvSpPr>
          <p:nvPr>
            <p:ph type="sldNum" sz="quarter" idx="10"/>
          </p:nvPr>
        </p:nvSpPr>
        <p:spPr>
          <a:xfrm>
            <a:off x="4248150" y="6445250"/>
            <a:ext cx="647700" cy="304800"/>
          </a:xfrm>
        </p:spPr>
        <p:txBody>
          <a:bodyPr/>
          <a:lstStyle>
            <a:lvl1pPr>
              <a:defRPr/>
            </a:lvl1pPr>
          </a:lstStyle>
          <a:p>
            <a:fld id="{EFE0A7A5-4F2F-4A75-92F7-1FF676B238E0}" type="slidenum">
              <a:rPr lang="fr-CA" altLang="en-US" smtClean="0"/>
              <a:pPr/>
              <a:t>‹N°›</a:t>
            </a:fld>
            <a:endParaRPr lang="fr-CA" altLang="en-US"/>
          </a:p>
        </p:txBody>
      </p:sp>
      <p:sp>
        <p:nvSpPr>
          <p:cNvPr id="5" name="Footer Placeholder 4"/>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11064355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xfrm>
            <a:off x="4248150" y="6445250"/>
            <a:ext cx="647700" cy="304800"/>
          </a:xfrm>
        </p:spPr>
        <p:txBody>
          <a:bodyPr/>
          <a:lstStyle>
            <a:lvl1pPr>
              <a:defRPr/>
            </a:lvl1pPr>
          </a:lstStyle>
          <a:p>
            <a:fld id="{C3433FFC-28B3-4F7A-AAE1-6253E5B14E33}" type="slidenum">
              <a:rPr lang="fr-CA" altLang="en-US" smtClean="0"/>
              <a:pPr/>
              <a:t>‹N°›</a:t>
            </a:fld>
            <a:endParaRPr lang="fr-CA" altLang="en-US"/>
          </a:p>
        </p:txBody>
      </p:sp>
      <p:sp>
        <p:nvSpPr>
          <p:cNvPr id="3" name="Footer Placeholder 2"/>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32457062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533400"/>
            <a:ext cx="3008313" cy="90170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533400"/>
            <a:ext cx="5111750" cy="55927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4248150" y="6445250"/>
            <a:ext cx="647700" cy="304800"/>
          </a:xfrm>
        </p:spPr>
        <p:txBody>
          <a:bodyPr/>
          <a:lstStyle>
            <a:lvl1pPr>
              <a:defRPr/>
            </a:lvl1pPr>
          </a:lstStyle>
          <a:p>
            <a:fld id="{B8192339-F15C-4A1A-A923-7460675BA5AB}" type="slidenum">
              <a:rPr lang="fr-CA" altLang="en-US" smtClean="0"/>
              <a:pPr/>
              <a:t>‹N°›</a:t>
            </a:fld>
            <a:endParaRPr lang="fr-CA" altLang="en-US"/>
          </a:p>
        </p:txBody>
      </p:sp>
      <p:sp>
        <p:nvSpPr>
          <p:cNvPr id="7" name="Footer Placeholder 6"/>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3177506812"/>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endParaRPr lang="en-CA"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6"/>
          <p:cNvSpPr>
            <a:spLocks noGrp="1" noChangeArrowheads="1"/>
          </p:cNvSpPr>
          <p:nvPr>
            <p:ph type="sldNum" sz="quarter" idx="10"/>
          </p:nvPr>
        </p:nvSpPr>
        <p:spPr>
          <a:xfrm>
            <a:off x="4248150" y="6445250"/>
            <a:ext cx="647700" cy="304800"/>
          </a:xfrm>
        </p:spPr>
        <p:txBody>
          <a:bodyPr/>
          <a:lstStyle>
            <a:lvl1pPr>
              <a:defRPr/>
            </a:lvl1pPr>
          </a:lstStyle>
          <a:p>
            <a:fld id="{A1279FE7-85D2-47BE-A62F-6E95A4CB9DC5}" type="slidenum">
              <a:rPr lang="fr-CA" altLang="en-US" smtClean="0"/>
              <a:pPr/>
              <a:t>‹N°›</a:t>
            </a:fld>
            <a:endParaRPr lang="fr-CA" altLang="en-US"/>
          </a:p>
        </p:txBody>
      </p:sp>
      <p:sp>
        <p:nvSpPr>
          <p:cNvPr id="7" name="Footer Placeholder 6"/>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256237155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Rectangle 6"/>
          <p:cNvSpPr>
            <a:spLocks noGrp="1" noChangeArrowheads="1"/>
          </p:cNvSpPr>
          <p:nvPr>
            <p:ph type="sldNum" sz="quarter" idx="10"/>
          </p:nvPr>
        </p:nvSpPr>
        <p:spPr>
          <a:xfrm>
            <a:off x="4248150" y="6445250"/>
            <a:ext cx="647700" cy="304800"/>
          </a:xfrm>
        </p:spPr>
        <p:txBody>
          <a:bodyPr/>
          <a:lstStyle>
            <a:lvl1pPr>
              <a:defRPr/>
            </a:lvl1pPr>
          </a:lstStyle>
          <a:p>
            <a:fld id="{41B30735-8CE1-4278-9F47-9E3ED6038E0A}" type="slidenum">
              <a:rPr lang="fr-CA" altLang="en-US" smtClean="0"/>
              <a:pPr/>
              <a:t>‹N°›</a:t>
            </a:fld>
            <a:endParaRPr lang="fr-CA" altLang="en-US"/>
          </a:p>
        </p:txBody>
      </p:sp>
      <p:sp>
        <p:nvSpPr>
          <p:cNvPr id="6" name="Footer Placeholder 5"/>
          <p:cNvSpPr>
            <a:spLocks noGrp="1"/>
          </p:cNvSpPr>
          <p:nvPr>
            <p:ph type="ftr" sz="quarter" idx="11"/>
          </p:nvPr>
        </p:nvSpPr>
        <p:spPr/>
        <p:txBody>
          <a:body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634681711"/>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3"/>
          <p:cNvSpPr>
            <a:spLocks noGrp="1" noChangeArrowheads="1"/>
          </p:cNvSpPr>
          <p:nvPr>
            <p:ph type="title"/>
          </p:nvPr>
        </p:nvSpPr>
        <p:spPr bwMode="auto">
          <a:xfrm>
            <a:off x="152400" y="533400"/>
            <a:ext cx="8839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fr-CA" smtClean="0"/>
          </a:p>
        </p:txBody>
      </p:sp>
      <p:sp>
        <p:nvSpPr>
          <p:cNvPr id="2051" name="Rectangle 4"/>
          <p:cNvSpPr>
            <a:spLocks noGrp="1" noChangeArrowheads="1"/>
          </p:cNvSpPr>
          <p:nvPr>
            <p:ph type="body" idx="1"/>
          </p:nvPr>
        </p:nvSpPr>
        <p:spPr bwMode="auto">
          <a:xfrm>
            <a:off x="152400" y="1066800"/>
            <a:ext cx="8839200" cy="5146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CA" smtClean="0"/>
          </a:p>
        </p:txBody>
      </p:sp>
      <p:sp>
        <p:nvSpPr>
          <p:cNvPr id="216069" name="Text Box 5"/>
          <p:cNvSpPr txBox="1">
            <a:spLocks noChangeArrowheads="1"/>
          </p:cNvSpPr>
          <p:nvPr/>
        </p:nvSpPr>
        <p:spPr bwMode="auto">
          <a:xfrm>
            <a:off x="3641725" y="6213475"/>
            <a:ext cx="184150" cy="457200"/>
          </a:xfrm>
          <a:prstGeom prst="rect">
            <a:avLst/>
          </a:prstGeom>
          <a:noFill/>
          <a:ln w="9525">
            <a:noFill/>
            <a:miter lim="800000"/>
            <a:headEnd/>
            <a:tailEnd/>
          </a:ln>
          <a:effectLst/>
        </p:spPr>
        <p:txBody>
          <a:bodyPr wrap="none">
            <a:spAutoFit/>
          </a:bodyPr>
          <a:lstStyle>
            <a:lvl1pPr eaLnBrk="0" hangingPunct="0">
              <a:defRPr sz="2400">
                <a:solidFill>
                  <a:schemeClr val="tx1"/>
                </a:solidFill>
                <a:latin typeface="Tahoma" pitchFamily="34" charset="0"/>
              </a:defRPr>
            </a:lvl1pPr>
            <a:lvl2pPr marL="742950" indent="-285750" eaLnBrk="0" hangingPunct="0">
              <a:defRPr sz="2400">
                <a:solidFill>
                  <a:schemeClr val="tx1"/>
                </a:solidFill>
                <a:latin typeface="Tahoma" pitchFamily="34" charset="0"/>
              </a:defRPr>
            </a:lvl2pPr>
            <a:lvl3pPr marL="1143000" indent="-228600" eaLnBrk="0" hangingPunct="0">
              <a:defRPr sz="2400">
                <a:solidFill>
                  <a:schemeClr val="tx1"/>
                </a:solidFill>
                <a:latin typeface="Tahoma" pitchFamily="34" charset="0"/>
              </a:defRPr>
            </a:lvl3pPr>
            <a:lvl4pPr marL="1600200" indent="-228600" eaLnBrk="0" hangingPunct="0">
              <a:defRPr sz="2400">
                <a:solidFill>
                  <a:schemeClr val="tx1"/>
                </a:solidFill>
                <a:latin typeface="Tahoma" pitchFamily="34" charset="0"/>
              </a:defRPr>
            </a:lvl4pPr>
            <a:lvl5pPr marL="2057400" indent="-228600" eaLnBrk="0" hangingPunct="0">
              <a:defRPr sz="2400">
                <a:solidFill>
                  <a:schemeClr val="tx1"/>
                </a:solidFill>
                <a:latin typeface="Tahoma" pitchFamily="34" charset="0"/>
              </a:defRPr>
            </a:lvl5pPr>
            <a:lvl6pPr marL="2514600" indent="-228600" eaLnBrk="0" fontAlgn="base" hangingPunct="0">
              <a:spcBef>
                <a:spcPct val="0"/>
              </a:spcBef>
              <a:spcAft>
                <a:spcPct val="0"/>
              </a:spcAft>
              <a:defRPr sz="2400">
                <a:solidFill>
                  <a:schemeClr val="tx1"/>
                </a:solidFill>
                <a:latin typeface="Tahoma" pitchFamily="34" charset="0"/>
              </a:defRPr>
            </a:lvl6pPr>
            <a:lvl7pPr marL="2971800" indent="-228600" eaLnBrk="0" fontAlgn="base" hangingPunct="0">
              <a:spcBef>
                <a:spcPct val="0"/>
              </a:spcBef>
              <a:spcAft>
                <a:spcPct val="0"/>
              </a:spcAft>
              <a:defRPr sz="2400">
                <a:solidFill>
                  <a:schemeClr val="tx1"/>
                </a:solidFill>
                <a:latin typeface="Tahoma" pitchFamily="34" charset="0"/>
              </a:defRPr>
            </a:lvl7pPr>
            <a:lvl8pPr marL="3429000" indent="-228600" eaLnBrk="0" fontAlgn="base" hangingPunct="0">
              <a:spcBef>
                <a:spcPct val="0"/>
              </a:spcBef>
              <a:spcAft>
                <a:spcPct val="0"/>
              </a:spcAft>
              <a:defRPr sz="2400">
                <a:solidFill>
                  <a:schemeClr val="tx1"/>
                </a:solidFill>
                <a:latin typeface="Tahoma" pitchFamily="34" charset="0"/>
              </a:defRPr>
            </a:lvl8pPr>
            <a:lvl9pPr marL="3886200" indent="-228600" eaLnBrk="0" fontAlgn="base" hangingPunct="0">
              <a:spcBef>
                <a:spcPct val="0"/>
              </a:spcBef>
              <a:spcAft>
                <a:spcPct val="0"/>
              </a:spcAft>
              <a:defRPr sz="2400">
                <a:solidFill>
                  <a:schemeClr val="tx1"/>
                </a:solidFill>
                <a:latin typeface="Tahoma" pitchFamily="34" charset="0"/>
              </a:defRPr>
            </a:lvl9pPr>
          </a:lstStyle>
          <a:p>
            <a:pPr eaLnBrk="1" hangingPunct="1">
              <a:defRPr/>
            </a:pPr>
            <a:endParaRPr lang="en-US" smtClean="0">
              <a:latin typeface="Times New Roman" pitchFamily="18" charset="0"/>
            </a:endParaRPr>
          </a:p>
        </p:txBody>
      </p:sp>
      <p:sp>
        <p:nvSpPr>
          <p:cNvPr id="4" name="Rectangle 9"/>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71600" algn="l"/>
              </a:tabLst>
              <a:defRPr sz="2400">
                <a:solidFill>
                  <a:schemeClr val="tx1"/>
                </a:solidFill>
                <a:latin typeface="Tahoma" panose="020B0604030504040204" pitchFamily="34" charset="0"/>
              </a:defRPr>
            </a:lvl1pPr>
            <a:lvl2pPr marL="742950" indent="-285750" eaLnBrk="0" hangingPunct="0">
              <a:tabLst>
                <a:tab pos="1371600" algn="l"/>
              </a:tabLst>
              <a:defRPr sz="2400">
                <a:solidFill>
                  <a:schemeClr val="tx1"/>
                </a:solidFill>
                <a:latin typeface="Tahoma" panose="020B0604030504040204" pitchFamily="34" charset="0"/>
              </a:defRPr>
            </a:lvl2pPr>
            <a:lvl3pPr marL="1143000" indent="-228600" eaLnBrk="0" hangingPunct="0">
              <a:tabLst>
                <a:tab pos="1371600" algn="l"/>
              </a:tabLst>
              <a:defRPr sz="2400">
                <a:solidFill>
                  <a:schemeClr val="tx1"/>
                </a:solidFill>
                <a:latin typeface="Tahoma" panose="020B0604030504040204" pitchFamily="34" charset="0"/>
              </a:defRPr>
            </a:lvl3pPr>
            <a:lvl4pPr marL="1600200" indent="-228600" eaLnBrk="0" hangingPunct="0">
              <a:tabLst>
                <a:tab pos="1371600" algn="l"/>
              </a:tabLst>
              <a:defRPr sz="2400">
                <a:solidFill>
                  <a:schemeClr val="tx1"/>
                </a:solidFill>
                <a:latin typeface="Tahoma" panose="020B0604030504040204" pitchFamily="34" charset="0"/>
              </a:defRPr>
            </a:lvl4pPr>
            <a:lvl5pPr marL="2057400" indent="-228600" eaLnBrk="0" hangingPunct="0">
              <a:tabLst>
                <a:tab pos="1371600"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9pPr>
          </a:lstStyle>
          <a:p>
            <a:pPr eaLnBrk="1" hangingPunct="1">
              <a:defRPr/>
            </a:pPr>
            <a:endParaRPr lang="en-US">
              <a:latin typeface="Times New Roman" panose="02020603050405020304" pitchFamily="18" charset="0"/>
            </a:endParaRPr>
          </a:p>
        </p:txBody>
      </p:sp>
      <p:sp>
        <p:nvSpPr>
          <p:cNvPr id="1031" name="Rectangle 10"/>
          <p:cNvSpPr>
            <a:spLocks noChangeArrowheads="1"/>
          </p:cNvSpPr>
          <p:nvPr/>
        </p:nvSpPr>
        <p:spPr bwMode="auto">
          <a:xfrm>
            <a:off x="0" y="3124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defRPr/>
            </a:pPr>
            <a:r>
              <a:rPr lang="fr-CA" sz="1200" dirty="0" smtClean="0">
                <a:latin typeface="Times New Roman" panose="02020603050405020304" pitchFamily="18" charset="0"/>
                <a:cs typeface="Times New Roman" panose="02020603050405020304" pitchFamily="18" charset="0"/>
              </a:rPr>
              <a:t>  </a:t>
            </a:r>
            <a:endParaRPr lang="fr-CA" dirty="0">
              <a:latin typeface="Times New Roman" panose="02020603050405020304" pitchFamily="18" charset="0"/>
            </a:endParaRPr>
          </a:p>
        </p:txBody>
      </p:sp>
      <p:sp>
        <p:nvSpPr>
          <p:cNvPr id="1032" name="Rectangle 11"/>
          <p:cNvSpPr>
            <a:spLocks noChangeArrowheads="1"/>
          </p:cNvSpPr>
          <p:nvPr/>
        </p:nvSpPr>
        <p:spPr bwMode="auto">
          <a:xfrm>
            <a:off x="0" y="31242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1371600" algn="l"/>
              </a:tabLst>
              <a:defRPr sz="2400">
                <a:solidFill>
                  <a:schemeClr val="tx1"/>
                </a:solidFill>
                <a:latin typeface="Tahoma" panose="020B0604030504040204" pitchFamily="34" charset="0"/>
              </a:defRPr>
            </a:lvl1pPr>
            <a:lvl2pPr marL="742950" indent="-285750" eaLnBrk="0" hangingPunct="0">
              <a:tabLst>
                <a:tab pos="1371600" algn="l"/>
              </a:tabLst>
              <a:defRPr sz="2400">
                <a:solidFill>
                  <a:schemeClr val="tx1"/>
                </a:solidFill>
                <a:latin typeface="Tahoma" panose="020B0604030504040204" pitchFamily="34" charset="0"/>
              </a:defRPr>
            </a:lvl2pPr>
            <a:lvl3pPr marL="1143000" indent="-228600" eaLnBrk="0" hangingPunct="0">
              <a:tabLst>
                <a:tab pos="1371600" algn="l"/>
              </a:tabLst>
              <a:defRPr sz="2400">
                <a:solidFill>
                  <a:schemeClr val="tx1"/>
                </a:solidFill>
                <a:latin typeface="Tahoma" panose="020B0604030504040204" pitchFamily="34" charset="0"/>
              </a:defRPr>
            </a:lvl3pPr>
            <a:lvl4pPr marL="1600200" indent="-228600" eaLnBrk="0" hangingPunct="0">
              <a:tabLst>
                <a:tab pos="1371600" algn="l"/>
              </a:tabLst>
              <a:defRPr sz="2400">
                <a:solidFill>
                  <a:schemeClr val="tx1"/>
                </a:solidFill>
                <a:latin typeface="Tahoma" panose="020B0604030504040204" pitchFamily="34" charset="0"/>
              </a:defRPr>
            </a:lvl4pPr>
            <a:lvl5pPr marL="2057400" indent="-228600" eaLnBrk="0" hangingPunct="0">
              <a:tabLst>
                <a:tab pos="1371600" algn="l"/>
              </a:tabLst>
              <a:defRPr sz="2400">
                <a:solidFill>
                  <a:schemeClr val="tx1"/>
                </a:solidFill>
                <a:latin typeface="Tahoma" panose="020B0604030504040204" pitchFamily="34" charset="0"/>
              </a:defRPr>
            </a:lvl5pPr>
            <a:lvl6pPr marL="25146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6pPr>
            <a:lvl7pPr marL="29718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7pPr>
            <a:lvl8pPr marL="34290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8pPr>
            <a:lvl9pPr marL="3886200" indent="-228600" eaLnBrk="0" fontAlgn="base" hangingPunct="0">
              <a:spcBef>
                <a:spcPct val="0"/>
              </a:spcBef>
              <a:spcAft>
                <a:spcPct val="0"/>
              </a:spcAft>
              <a:tabLst>
                <a:tab pos="1371600" algn="l"/>
              </a:tabLst>
              <a:defRPr sz="2400">
                <a:solidFill>
                  <a:schemeClr val="tx1"/>
                </a:solidFill>
                <a:latin typeface="Tahoma" panose="020B0604030504040204" pitchFamily="34" charset="0"/>
              </a:defRPr>
            </a:lvl9pPr>
          </a:lstStyle>
          <a:p>
            <a:pPr eaLnBrk="1" hangingPunct="1">
              <a:defRPr/>
            </a:pPr>
            <a:endParaRPr lang="en-US">
              <a:latin typeface="Times New Roman" panose="02020603050405020304" pitchFamily="18" charset="0"/>
            </a:endParaRPr>
          </a:p>
        </p:txBody>
      </p:sp>
      <p:sp>
        <p:nvSpPr>
          <p:cNvPr id="1033" name="Rectangle 12"/>
          <p:cNvSpPr>
            <a:spLocks noChangeArrowheads="1"/>
          </p:cNvSpPr>
          <p:nvPr/>
        </p:nvSpPr>
        <p:spPr bwMode="auto">
          <a:xfrm>
            <a:off x="0" y="3124200"/>
            <a:ext cx="91440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ahoma" panose="020B0604030504040204" pitchFamily="34" charset="0"/>
              </a:defRPr>
            </a:lvl1pPr>
            <a:lvl2pPr marL="742950" indent="-285750" eaLnBrk="0" hangingPunct="0">
              <a:defRPr sz="2400">
                <a:solidFill>
                  <a:schemeClr val="tx1"/>
                </a:solidFill>
                <a:latin typeface="Tahoma" panose="020B0604030504040204" pitchFamily="34" charset="0"/>
              </a:defRPr>
            </a:lvl2pPr>
            <a:lvl3pPr marL="1143000" indent="-228600" eaLnBrk="0" hangingPunct="0">
              <a:defRPr sz="2400">
                <a:solidFill>
                  <a:schemeClr val="tx1"/>
                </a:solidFill>
                <a:latin typeface="Tahoma" panose="020B0604030504040204" pitchFamily="34" charset="0"/>
              </a:defRPr>
            </a:lvl3pPr>
            <a:lvl4pPr marL="1600200" indent="-228600" eaLnBrk="0" hangingPunct="0">
              <a:defRPr sz="2400">
                <a:solidFill>
                  <a:schemeClr val="tx1"/>
                </a:solidFill>
                <a:latin typeface="Tahoma" panose="020B0604030504040204" pitchFamily="34" charset="0"/>
              </a:defRPr>
            </a:lvl4pPr>
            <a:lvl5pPr marL="2057400" indent="-228600" eaLnBrk="0" hangingPunct="0">
              <a:defRPr sz="2400">
                <a:solidFill>
                  <a:schemeClr val="tx1"/>
                </a:solidFill>
                <a:latin typeface="Tahoma" panose="020B0604030504040204" pitchFamily="34" charset="0"/>
              </a:defRPr>
            </a:lvl5pPr>
            <a:lvl6pPr marL="2514600" indent="-228600" eaLnBrk="0" fontAlgn="base" hangingPunct="0">
              <a:spcBef>
                <a:spcPct val="0"/>
              </a:spcBef>
              <a:spcAft>
                <a:spcPct val="0"/>
              </a:spcAft>
              <a:defRPr sz="2400">
                <a:solidFill>
                  <a:schemeClr val="tx1"/>
                </a:solidFill>
                <a:latin typeface="Tahoma" panose="020B0604030504040204" pitchFamily="34" charset="0"/>
              </a:defRPr>
            </a:lvl6pPr>
            <a:lvl7pPr marL="2971800" indent="-228600" eaLnBrk="0" fontAlgn="base" hangingPunct="0">
              <a:spcBef>
                <a:spcPct val="0"/>
              </a:spcBef>
              <a:spcAft>
                <a:spcPct val="0"/>
              </a:spcAft>
              <a:defRPr sz="2400">
                <a:solidFill>
                  <a:schemeClr val="tx1"/>
                </a:solidFill>
                <a:latin typeface="Tahoma" panose="020B0604030504040204" pitchFamily="34" charset="0"/>
              </a:defRPr>
            </a:lvl7pPr>
            <a:lvl8pPr marL="3429000" indent="-228600" eaLnBrk="0" fontAlgn="base" hangingPunct="0">
              <a:spcBef>
                <a:spcPct val="0"/>
              </a:spcBef>
              <a:spcAft>
                <a:spcPct val="0"/>
              </a:spcAft>
              <a:defRPr sz="2400">
                <a:solidFill>
                  <a:schemeClr val="tx1"/>
                </a:solidFill>
                <a:latin typeface="Tahoma" panose="020B0604030504040204" pitchFamily="34" charset="0"/>
              </a:defRPr>
            </a:lvl8pPr>
            <a:lvl9pPr marL="3886200" indent="-228600" eaLnBrk="0" fontAlgn="base" hangingPunct="0">
              <a:spcBef>
                <a:spcPct val="0"/>
              </a:spcBef>
              <a:spcAft>
                <a:spcPct val="0"/>
              </a:spcAft>
              <a:defRPr sz="2400">
                <a:solidFill>
                  <a:schemeClr val="tx1"/>
                </a:solidFill>
                <a:latin typeface="Tahoma" panose="020B0604030504040204" pitchFamily="34" charset="0"/>
              </a:defRPr>
            </a:lvl9pPr>
          </a:lstStyle>
          <a:p>
            <a:pPr algn="just" eaLnBrk="1" hangingPunct="1">
              <a:defRPr/>
            </a:pPr>
            <a:r>
              <a:rPr lang="fr-CA" sz="1200" dirty="0" smtClean="0">
                <a:latin typeface="Times New Roman" panose="02020603050405020304" pitchFamily="18" charset="0"/>
                <a:cs typeface="Times New Roman" panose="02020603050405020304" pitchFamily="18" charset="0"/>
              </a:rPr>
              <a:t>  </a:t>
            </a:r>
            <a:endParaRPr lang="fr-CA" dirty="0">
              <a:latin typeface="Times New Roman" panose="02020603050405020304" pitchFamily="18" charset="0"/>
            </a:endParaRPr>
          </a:p>
        </p:txBody>
      </p:sp>
      <p:pic>
        <p:nvPicPr>
          <p:cNvPr id="2058" name="Picture 5" descr="C:\Users\cfuhrman\Desktop\Logo ETS 2010\LogoETS2010.png"/>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65088" y="6400800"/>
            <a:ext cx="620712" cy="415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9" name="Line 7"/>
          <p:cNvSpPr>
            <a:spLocks noChangeShapeType="1"/>
          </p:cNvSpPr>
          <p:nvPr/>
        </p:nvSpPr>
        <p:spPr bwMode="auto">
          <a:xfrm>
            <a:off x="152400" y="4572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2061" name="Line 7"/>
          <p:cNvSpPr>
            <a:spLocks noChangeShapeType="1"/>
          </p:cNvSpPr>
          <p:nvPr/>
        </p:nvSpPr>
        <p:spPr bwMode="auto">
          <a:xfrm>
            <a:off x="152400" y="6400800"/>
            <a:ext cx="88392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CA"/>
          </a:p>
        </p:txBody>
      </p:sp>
      <p:sp>
        <p:nvSpPr>
          <p:cNvPr id="3" name="Slide Number Placeholder 2"/>
          <p:cNvSpPr>
            <a:spLocks noGrp="1"/>
          </p:cNvSpPr>
          <p:nvPr>
            <p:ph type="sldNum" sz="quarter" idx="4"/>
          </p:nvPr>
        </p:nvSpPr>
        <p:spPr>
          <a:xfrm>
            <a:off x="3505200" y="6488113"/>
            <a:ext cx="2133600" cy="365125"/>
          </a:xfrm>
          <a:prstGeom prst="rect">
            <a:avLst/>
          </a:prstGeom>
        </p:spPr>
        <p:txBody>
          <a:bodyPr vert="horz" wrap="square" lIns="91440" tIns="45720" rIns="91440" bIns="45720" numCol="1" anchor="ctr" anchorCtr="0" compatLnSpc="1">
            <a:prstTxWarp prst="textNoShape">
              <a:avLst/>
            </a:prstTxWarp>
          </a:bodyPr>
          <a:lstStyle>
            <a:lvl1pPr algn="ctr">
              <a:defRPr sz="1800">
                <a:latin typeface="Tahoma" panose="020B0604030504040204" pitchFamily="34" charset="0"/>
                <a:ea typeface="Tahoma" panose="020B0604030504040204" pitchFamily="34" charset="0"/>
                <a:cs typeface="Tahoma" panose="020B0604030504040204" pitchFamily="34" charset="0"/>
              </a:defRPr>
            </a:lvl1pPr>
          </a:lstStyle>
          <a:p>
            <a:fld id="{B020C495-C3DD-48B9-8DF1-B3BE4D2C8E05}" type="slidenum">
              <a:rPr lang="fr-CA" altLang="en-US" smtClean="0"/>
              <a:pPr/>
              <a:t>‹N°›</a:t>
            </a:fld>
            <a:endParaRPr lang="fr-CA" altLang="en-US" dirty="0"/>
          </a:p>
        </p:txBody>
      </p:sp>
      <p:sp>
        <p:nvSpPr>
          <p:cNvPr id="5" name="Footer Placeholder 4"/>
          <p:cNvSpPr>
            <a:spLocks noGrp="1"/>
          </p:cNvSpPr>
          <p:nvPr>
            <p:ph type="ftr" sz="quarter" idx="3"/>
          </p:nvPr>
        </p:nvSpPr>
        <p:spPr>
          <a:xfrm>
            <a:off x="76200" y="57150"/>
            <a:ext cx="7795260" cy="365125"/>
          </a:xfrm>
          <a:prstGeom prst="rect">
            <a:avLst/>
          </a:prstGeom>
        </p:spPr>
        <p:txBody>
          <a:bodyPr vert="horz" lIns="91440" tIns="45720" rIns="91440" bIns="45720" rtlCol="0" anchor="ctr"/>
          <a:lstStyle>
            <a:lvl1pPr algn="l">
              <a:defRPr sz="1800" smtClean="0">
                <a:solidFill>
                  <a:schemeClr val="accent2"/>
                </a:solidFill>
                <a:latin typeface="Tahoma" panose="020B0604030504040204" pitchFamily="34" charset="0"/>
                <a:ea typeface="Tahoma" panose="020B0604030504040204" pitchFamily="34" charset="0"/>
                <a:cs typeface="Tahoma" panose="020B0604030504040204" pitchFamily="34" charset="0"/>
              </a:defRPr>
            </a:lvl1pPr>
          </a:lstStyle>
          <a:p>
            <a:r>
              <a:rPr lang="fr-CA" altLang="en-US" dirty="0" smtClean="0"/>
              <a:t>Programmation et intégrité universitaire</a:t>
            </a:r>
            <a:endParaRPr lang="fr-CA" altLang="en-US" dirty="0"/>
          </a:p>
        </p:txBody>
      </p:sp>
    </p:spTree>
    <p:extLst>
      <p:ext uri="{BB962C8B-B14F-4D97-AF65-F5344CB8AC3E}">
        <p14:creationId xmlns:p14="http://schemas.microsoft.com/office/powerpoint/2010/main" val="2104276681"/>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4" r:id="rId15"/>
  </p:sldLayoutIdLst>
  <p:timing>
    <p:tnLst>
      <p:par>
        <p:cTn id="1" dur="indefinite" restart="never" nodeType="tmRoot"/>
      </p:par>
    </p:tnLst>
  </p:timing>
  <p:hf hdr="0" dt="0"/>
  <p:txStyles>
    <p:titleStyle>
      <a:lvl1pPr algn="ctr" rtl="0" eaLnBrk="1" fontAlgn="base" hangingPunct="1">
        <a:spcBef>
          <a:spcPct val="0"/>
        </a:spcBef>
        <a:spcAft>
          <a:spcPct val="0"/>
        </a:spcAft>
        <a:defRPr sz="3600">
          <a:solidFill>
            <a:srgbClr val="FF0000"/>
          </a:solidFill>
          <a:latin typeface="Tahoma" pitchFamily="34" charset="0"/>
          <a:ea typeface="Tahoma" pitchFamily="34" charset="0"/>
          <a:cs typeface="Tahoma" pitchFamily="34" charset="0"/>
        </a:defRPr>
      </a:lvl1pPr>
      <a:lvl2pPr algn="ctr" rtl="0" eaLnBrk="1" fontAlgn="base" hangingPunct="1">
        <a:spcBef>
          <a:spcPct val="0"/>
        </a:spcBef>
        <a:spcAft>
          <a:spcPct val="0"/>
        </a:spcAft>
        <a:defRPr sz="3600">
          <a:solidFill>
            <a:srgbClr val="FF0000"/>
          </a:solidFill>
          <a:latin typeface="Tahoma" pitchFamily="34" charset="0"/>
          <a:cs typeface="Tahoma" panose="020B0604030504040204" pitchFamily="34" charset="0"/>
        </a:defRPr>
      </a:lvl2pPr>
      <a:lvl3pPr algn="ctr" rtl="0" eaLnBrk="1" fontAlgn="base" hangingPunct="1">
        <a:spcBef>
          <a:spcPct val="0"/>
        </a:spcBef>
        <a:spcAft>
          <a:spcPct val="0"/>
        </a:spcAft>
        <a:defRPr sz="3600">
          <a:solidFill>
            <a:srgbClr val="FF0000"/>
          </a:solidFill>
          <a:latin typeface="Tahoma" pitchFamily="34" charset="0"/>
          <a:cs typeface="Tahoma" panose="020B0604030504040204" pitchFamily="34" charset="0"/>
        </a:defRPr>
      </a:lvl3pPr>
      <a:lvl4pPr algn="ctr" rtl="0" eaLnBrk="1" fontAlgn="base" hangingPunct="1">
        <a:spcBef>
          <a:spcPct val="0"/>
        </a:spcBef>
        <a:spcAft>
          <a:spcPct val="0"/>
        </a:spcAft>
        <a:defRPr sz="3600">
          <a:solidFill>
            <a:srgbClr val="FF0000"/>
          </a:solidFill>
          <a:latin typeface="Tahoma" pitchFamily="34" charset="0"/>
          <a:cs typeface="Tahoma" panose="020B0604030504040204" pitchFamily="34" charset="0"/>
        </a:defRPr>
      </a:lvl4pPr>
      <a:lvl5pPr algn="ctr" rtl="0" eaLnBrk="1" fontAlgn="base" hangingPunct="1">
        <a:spcBef>
          <a:spcPct val="0"/>
        </a:spcBef>
        <a:spcAft>
          <a:spcPct val="0"/>
        </a:spcAft>
        <a:defRPr sz="3600">
          <a:solidFill>
            <a:srgbClr val="FF0000"/>
          </a:solidFill>
          <a:latin typeface="Tahoma" pitchFamily="34" charset="0"/>
          <a:cs typeface="Tahoma" panose="020B0604030504040204" pitchFamily="34" charset="0"/>
        </a:defRPr>
      </a:lvl5pPr>
      <a:lvl6pPr marL="457200" algn="ctr" rtl="0" eaLnBrk="1" fontAlgn="base" hangingPunct="1">
        <a:spcBef>
          <a:spcPct val="0"/>
        </a:spcBef>
        <a:spcAft>
          <a:spcPct val="0"/>
        </a:spcAft>
        <a:defRPr sz="4400">
          <a:solidFill>
            <a:schemeClr val="tx2"/>
          </a:solidFill>
          <a:latin typeface="Tahoma" pitchFamily="34" charset="0"/>
        </a:defRPr>
      </a:lvl6pPr>
      <a:lvl7pPr marL="914400" algn="ctr" rtl="0" eaLnBrk="1" fontAlgn="base" hangingPunct="1">
        <a:spcBef>
          <a:spcPct val="0"/>
        </a:spcBef>
        <a:spcAft>
          <a:spcPct val="0"/>
        </a:spcAft>
        <a:defRPr sz="4400">
          <a:solidFill>
            <a:schemeClr val="tx2"/>
          </a:solidFill>
          <a:latin typeface="Tahoma" pitchFamily="34" charset="0"/>
        </a:defRPr>
      </a:lvl7pPr>
      <a:lvl8pPr marL="1371600" algn="ctr" rtl="0" eaLnBrk="1" fontAlgn="base" hangingPunct="1">
        <a:spcBef>
          <a:spcPct val="0"/>
        </a:spcBef>
        <a:spcAft>
          <a:spcPct val="0"/>
        </a:spcAft>
        <a:defRPr sz="4400">
          <a:solidFill>
            <a:schemeClr val="tx2"/>
          </a:solidFill>
          <a:latin typeface="Tahoma" pitchFamily="34" charset="0"/>
        </a:defRPr>
      </a:lvl8pPr>
      <a:lvl9pPr marL="1828800" algn="ctr" rtl="0" eaLnBrk="1" fontAlgn="base" hangingPunct="1">
        <a:spcBef>
          <a:spcPct val="0"/>
        </a:spcBef>
        <a:spcAft>
          <a:spcPct val="0"/>
        </a:spcAft>
        <a:defRPr sz="4400">
          <a:solidFill>
            <a:schemeClr val="tx2"/>
          </a:solidFill>
          <a:latin typeface="Tahoma"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Tahoma" pitchFamily="34" charset="0"/>
          <a:ea typeface="Tahoma" pitchFamily="34" charset="0"/>
          <a:cs typeface="Tahoma" pitchFamily="34" charset="0"/>
        </a:defRPr>
      </a:lvl1pPr>
      <a:lvl2pPr marL="742950" indent="-285750" algn="l" rtl="0" eaLnBrk="1" fontAlgn="base" hangingPunct="1">
        <a:spcBef>
          <a:spcPct val="20000"/>
        </a:spcBef>
        <a:spcAft>
          <a:spcPct val="0"/>
        </a:spcAft>
        <a:buSzPct val="90000"/>
        <a:buFont typeface="Wingdings" panose="05000000000000000000" pitchFamily="2" charset="2"/>
        <a:buChar char="§"/>
        <a:defRPr sz="2800">
          <a:solidFill>
            <a:schemeClr val="tx1"/>
          </a:solidFill>
          <a:latin typeface="Tahoma" pitchFamily="34" charset="0"/>
          <a:ea typeface="Tahoma" pitchFamily="34" charset="0"/>
          <a:cs typeface="Tahoma" pitchFamily="34" charset="0"/>
        </a:defRPr>
      </a:lvl2pPr>
      <a:lvl3pPr marL="1143000" indent="-228600" algn="l" rtl="0" eaLnBrk="1" fontAlgn="base" hangingPunct="1">
        <a:spcBef>
          <a:spcPct val="20000"/>
        </a:spcBef>
        <a:spcAft>
          <a:spcPct val="0"/>
        </a:spcAft>
        <a:buChar char="•"/>
        <a:defRPr sz="2400">
          <a:solidFill>
            <a:schemeClr val="tx1"/>
          </a:solidFill>
          <a:latin typeface="Tahoma" pitchFamily="34" charset="0"/>
          <a:ea typeface="Tahoma" pitchFamily="34" charset="0"/>
          <a:cs typeface="Tahoma" pitchFamily="34" charset="0"/>
        </a:defRPr>
      </a:lvl3pPr>
      <a:lvl4pPr marL="1600200" indent="-228600" algn="l" rtl="0" eaLnBrk="1" fontAlgn="base" hangingPunct="1">
        <a:spcBef>
          <a:spcPct val="20000"/>
        </a:spcBef>
        <a:spcAft>
          <a:spcPct val="0"/>
        </a:spcAft>
        <a:buSzPct val="80000"/>
        <a:buFont typeface="Wingdings" panose="05000000000000000000" pitchFamily="2" charset="2"/>
        <a:buChar char="§"/>
        <a:defRPr sz="2000">
          <a:solidFill>
            <a:schemeClr val="tx1"/>
          </a:solidFill>
          <a:latin typeface="Tahoma" pitchFamily="34" charset="0"/>
          <a:ea typeface="Tahoma" pitchFamily="34" charset="0"/>
          <a:cs typeface="Tahoma" pitchFamily="34" charset="0"/>
        </a:defRPr>
      </a:lvl4pPr>
      <a:lvl5pPr marL="2057400" indent="-228600" algn="l" rtl="0" eaLnBrk="1" fontAlgn="base" hangingPunct="1">
        <a:spcBef>
          <a:spcPct val="20000"/>
        </a:spcBef>
        <a:spcAft>
          <a:spcPct val="0"/>
        </a:spcAft>
        <a:buSzPct val="80000"/>
        <a:buChar char="•"/>
        <a:defRPr sz="2000">
          <a:solidFill>
            <a:schemeClr val="tx1"/>
          </a:solidFill>
          <a:latin typeface="Tahoma" pitchFamily="34" charset="0"/>
          <a:ea typeface="Tahoma" pitchFamily="34" charset="0"/>
          <a:cs typeface="Tahoma" pitchFamily="34" charset="0"/>
        </a:defRPr>
      </a:lvl5pPr>
      <a:lvl6pPr marL="2514600" indent="-228600" algn="l" rtl="0" eaLnBrk="1" fontAlgn="base" hangingPunct="1">
        <a:spcBef>
          <a:spcPct val="20000"/>
        </a:spcBef>
        <a:spcAft>
          <a:spcPct val="0"/>
        </a:spcAft>
        <a:buSzPct val="80000"/>
        <a:buChar char="•"/>
        <a:defRPr sz="2000">
          <a:solidFill>
            <a:schemeClr val="tx1"/>
          </a:solidFill>
          <a:latin typeface="+mn-lt"/>
        </a:defRPr>
      </a:lvl6pPr>
      <a:lvl7pPr marL="2971800" indent="-228600" algn="l" rtl="0" eaLnBrk="1" fontAlgn="base" hangingPunct="1">
        <a:spcBef>
          <a:spcPct val="20000"/>
        </a:spcBef>
        <a:spcAft>
          <a:spcPct val="0"/>
        </a:spcAft>
        <a:buSzPct val="80000"/>
        <a:buChar char="•"/>
        <a:defRPr sz="2000">
          <a:solidFill>
            <a:schemeClr val="tx1"/>
          </a:solidFill>
          <a:latin typeface="+mn-lt"/>
        </a:defRPr>
      </a:lvl7pPr>
      <a:lvl8pPr marL="3429000" indent="-228600" algn="l" rtl="0" eaLnBrk="1" fontAlgn="base" hangingPunct="1">
        <a:spcBef>
          <a:spcPct val="20000"/>
        </a:spcBef>
        <a:spcAft>
          <a:spcPct val="0"/>
        </a:spcAft>
        <a:buSzPct val="80000"/>
        <a:buChar char="•"/>
        <a:defRPr sz="2000">
          <a:solidFill>
            <a:schemeClr val="tx1"/>
          </a:solidFill>
          <a:latin typeface="+mn-lt"/>
        </a:defRPr>
      </a:lvl8pPr>
      <a:lvl9pPr marL="3886200" indent="-228600" algn="l" rtl="0" eaLnBrk="1" fontAlgn="base" hangingPunct="1">
        <a:spcBef>
          <a:spcPct val="20000"/>
        </a:spcBef>
        <a:spcAft>
          <a:spcPct val="0"/>
        </a:spcAft>
        <a:buSzPct val="80000"/>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8" Type="http://schemas.openxmlformats.org/officeDocument/2006/relationships/tags" Target="../tags/tag52.xml"/><Relationship Id="rId3" Type="http://schemas.openxmlformats.org/officeDocument/2006/relationships/tags" Target="../tags/tag47.xml"/><Relationship Id="rId7" Type="http://schemas.openxmlformats.org/officeDocument/2006/relationships/tags" Target="../tags/tag51.xml"/><Relationship Id="rId12" Type="http://schemas.openxmlformats.org/officeDocument/2006/relationships/image" Target="../media/image8.png"/><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tags" Target="../tags/tag50.xml"/><Relationship Id="rId11" Type="http://schemas.openxmlformats.org/officeDocument/2006/relationships/image" Target="../media/image10.png"/><Relationship Id="rId5" Type="http://schemas.openxmlformats.org/officeDocument/2006/relationships/tags" Target="../tags/tag49.xml"/><Relationship Id="rId10" Type="http://schemas.openxmlformats.org/officeDocument/2006/relationships/image" Target="../media/image9.png"/><Relationship Id="rId4" Type="http://schemas.openxmlformats.org/officeDocument/2006/relationships/tags" Target="../tags/tag48.xml"/><Relationship Id="rId9"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55.xml"/><Relationship Id="rId7" Type="http://schemas.openxmlformats.org/officeDocument/2006/relationships/slideLayout" Target="../slideLayouts/slideLayout2.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tags" Target="../tags/tag58.xml"/><Relationship Id="rId5" Type="http://schemas.openxmlformats.org/officeDocument/2006/relationships/tags" Target="../tags/tag57.xml"/><Relationship Id="rId4" Type="http://schemas.openxmlformats.org/officeDocument/2006/relationships/tags" Target="../tags/tag56.xml"/><Relationship Id="rId9"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slideLayout" Target="../slideLayouts/slideLayout2.xml"/><Relationship Id="rId4" Type="http://schemas.openxmlformats.org/officeDocument/2006/relationships/tags" Target="../tags/tag62.xml"/></Relationships>
</file>

<file path=ppt/slides/_rels/slide13.xml.rels><?xml version="1.0" encoding="UTF-8" standalone="yes"?>
<Relationships xmlns="http://schemas.openxmlformats.org/package/2006/relationships"><Relationship Id="rId3" Type="http://schemas.openxmlformats.org/officeDocument/2006/relationships/tags" Target="../tags/tag65.xml"/><Relationship Id="rId2" Type="http://schemas.openxmlformats.org/officeDocument/2006/relationships/tags" Target="../tags/tag64.xml"/><Relationship Id="rId1" Type="http://schemas.openxmlformats.org/officeDocument/2006/relationships/tags" Target="../tags/tag63.xml"/><Relationship Id="rId6" Type="http://schemas.openxmlformats.org/officeDocument/2006/relationships/slideLayout" Target="../slideLayouts/slideLayout14.xml"/><Relationship Id="rId5" Type="http://schemas.openxmlformats.org/officeDocument/2006/relationships/tags" Target="../tags/tag67.xml"/><Relationship Id="rId4" Type="http://schemas.openxmlformats.org/officeDocument/2006/relationships/tags" Target="../tags/tag66.xml"/></Relationships>
</file>

<file path=ppt/slides/_rels/slide14.xml.rels><?xml version="1.0" encoding="UTF-8" standalone="yes"?>
<Relationships xmlns="http://schemas.openxmlformats.org/package/2006/relationships"><Relationship Id="rId3" Type="http://schemas.openxmlformats.org/officeDocument/2006/relationships/tags" Target="../tags/tag70.xml"/><Relationship Id="rId2" Type="http://schemas.openxmlformats.org/officeDocument/2006/relationships/tags" Target="../tags/tag69.xml"/><Relationship Id="rId1" Type="http://schemas.openxmlformats.org/officeDocument/2006/relationships/tags" Target="../tags/tag68.xml"/><Relationship Id="rId5" Type="http://schemas.openxmlformats.org/officeDocument/2006/relationships/slideLayout" Target="../slideLayouts/slideLayout9.xml"/><Relationship Id="rId4" Type="http://schemas.openxmlformats.org/officeDocument/2006/relationships/tags" Target="../tags/tag71.xml"/></Relationships>
</file>

<file path=ppt/slides/_rels/slide15.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tags" Target="../tags/tag73.xml"/><Relationship Id="rId1" Type="http://schemas.openxmlformats.org/officeDocument/2006/relationships/tags" Target="../tags/tag72.xml"/><Relationship Id="rId5" Type="http://schemas.openxmlformats.org/officeDocument/2006/relationships/slideLayout" Target="../slideLayouts/slideLayout9.xml"/><Relationship Id="rId4" Type="http://schemas.openxmlformats.org/officeDocument/2006/relationships/tags" Target="../tags/tag75.xml"/></Relationships>
</file>

<file path=ppt/slides/_rels/slide16.xml.rels><?xml version="1.0" encoding="UTF-8" standalone="yes"?>
<Relationships xmlns="http://schemas.openxmlformats.org/package/2006/relationships"><Relationship Id="rId3" Type="http://schemas.openxmlformats.org/officeDocument/2006/relationships/tags" Target="../tags/tag78.xml"/><Relationship Id="rId2" Type="http://schemas.openxmlformats.org/officeDocument/2006/relationships/tags" Target="../tags/tag77.xml"/><Relationship Id="rId1" Type="http://schemas.openxmlformats.org/officeDocument/2006/relationships/tags" Target="../tags/tag76.xml"/><Relationship Id="rId5" Type="http://schemas.openxmlformats.org/officeDocument/2006/relationships/slideLayout" Target="../slideLayouts/slideLayout2.xml"/><Relationship Id="rId4" Type="http://schemas.openxmlformats.org/officeDocument/2006/relationships/tags" Target="../tags/tag79.xml"/></Relationships>
</file>

<file path=ppt/slides/_rels/slide17.xml.rels><?xml version="1.0" encoding="UTF-8" standalone="yes"?>
<Relationships xmlns="http://schemas.openxmlformats.org/package/2006/relationships"><Relationship Id="rId8" Type="http://schemas.openxmlformats.org/officeDocument/2006/relationships/hyperlink" Target="https://www.flickr.com/photos/ucdaviscoe/6303100423/" TargetMode="External"/><Relationship Id="rId3" Type="http://schemas.openxmlformats.org/officeDocument/2006/relationships/tags" Target="../tags/tag82.xml"/><Relationship Id="rId7" Type="http://schemas.openxmlformats.org/officeDocument/2006/relationships/slideLayout" Target="../slideLayouts/slideLayout2.xml"/><Relationship Id="rId2" Type="http://schemas.openxmlformats.org/officeDocument/2006/relationships/tags" Target="../tags/tag81.xml"/><Relationship Id="rId1" Type="http://schemas.openxmlformats.org/officeDocument/2006/relationships/tags" Target="../tags/tag80.xml"/><Relationship Id="rId6" Type="http://schemas.openxmlformats.org/officeDocument/2006/relationships/tags" Target="../tags/tag85.xml"/><Relationship Id="rId11" Type="http://schemas.openxmlformats.org/officeDocument/2006/relationships/hyperlink" Target="https://www.flickr.com/people/ucdaviscoe/" TargetMode="External"/><Relationship Id="rId5" Type="http://schemas.openxmlformats.org/officeDocument/2006/relationships/tags" Target="../tags/tag84.xml"/><Relationship Id="rId10" Type="http://schemas.openxmlformats.org/officeDocument/2006/relationships/hyperlink" Target="https://creativecommons.org/licenses/by/2.0/" TargetMode="External"/><Relationship Id="rId4" Type="http://schemas.openxmlformats.org/officeDocument/2006/relationships/tags" Target="../tags/tag83.xml"/><Relationship Id="rId9" Type="http://schemas.openxmlformats.org/officeDocument/2006/relationships/image" Target="../media/image11.jpeg"/></Relationships>
</file>

<file path=ppt/slides/_rels/slide2.xml.rels><?xml version="1.0" encoding="UTF-8" standalone="yes"?>
<Relationships xmlns="http://schemas.openxmlformats.org/package/2006/relationships"><Relationship Id="rId3" Type="http://schemas.openxmlformats.org/officeDocument/2006/relationships/tags" Target="../tags/tag4.xml"/><Relationship Id="rId2" Type="http://schemas.openxmlformats.org/officeDocument/2006/relationships/tags" Target="../tags/tag3.xml"/><Relationship Id="rId1" Type="http://schemas.openxmlformats.org/officeDocument/2006/relationships/tags" Target="../tags/tag2.xml"/><Relationship Id="rId5" Type="http://schemas.openxmlformats.org/officeDocument/2006/relationships/slideLayout" Target="../slideLayouts/slideLayout2.xml"/><Relationship Id="rId4" Type="http://schemas.openxmlformats.org/officeDocument/2006/relationships/tags" Target="../tags/tag5.xml"/></Relationships>
</file>

<file path=ppt/slides/_rels/slide3.xml.rels><?xml version="1.0" encoding="UTF-8" standalone="yes"?>
<Relationships xmlns="http://schemas.openxmlformats.org/package/2006/relationships"><Relationship Id="rId3" Type="http://schemas.openxmlformats.org/officeDocument/2006/relationships/tags" Target="../tags/tag8.xml"/><Relationship Id="rId2" Type="http://schemas.openxmlformats.org/officeDocument/2006/relationships/tags" Target="../tags/tag7.xml"/><Relationship Id="rId1" Type="http://schemas.openxmlformats.org/officeDocument/2006/relationships/tags" Target="../tags/tag6.xml"/><Relationship Id="rId5" Type="http://schemas.openxmlformats.org/officeDocument/2006/relationships/slideLayout" Target="../slideLayouts/slideLayout2.xml"/><Relationship Id="rId4" Type="http://schemas.openxmlformats.org/officeDocument/2006/relationships/tags" Target="../tags/tag9.xml"/></Relationships>
</file>

<file path=ppt/slides/_rels/slide4.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12.xml"/><Relationship Id="rId7" Type="http://schemas.openxmlformats.org/officeDocument/2006/relationships/hyperlink" Target="https://www.flickr.com/photos/lynnfriedman/7878438402/" TargetMode="External"/><Relationship Id="rId2" Type="http://schemas.openxmlformats.org/officeDocument/2006/relationships/tags" Target="../tags/tag11.xml"/><Relationship Id="rId1" Type="http://schemas.openxmlformats.org/officeDocument/2006/relationships/tags" Target="../tags/tag10.xml"/><Relationship Id="rId6" Type="http://schemas.openxmlformats.org/officeDocument/2006/relationships/slideLayout" Target="../slideLayouts/slideLayout2.xml"/><Relationship Id="rId5" Type="http://schemas.openxmlformats.org/officeDocument/2006/relationships/tags" Target="../tags/tag14.xml"/><Relationship Id="rId10" Type="http://schemas.openxmlformats.org/officeDocument/2006/relationships/hyperlink" Target="https://www.flickr.com/people/lynnfriedman/" TargetMode="External"/><Relationship Id="rId4" Type="http://schemas.openxmlformats.org/officeDocument/2006/relationships/tags" Target="../tags/tag13.xml"/><Relationship Id="rId9" Type="http://schemas.openxmlformats.org/officeDocument/2006/relationships/hyperlink" Target="https://creativecommons.org/licenses/by-nc-nd/2.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www.flickr.com/photos/europeancouncil/11466740424/" TargetMode="External"/><Relationship Id="rId3" Type="http://schemas.openxmlformats.org/officeDocument/2006/relationships/tags" Target="../tags/tag17.xml"/><Relationship Id="rId7" Type="http://schemas.openxmlformats.org/officeDocument/2006/relationships/slideLayout" Target="../slideLayouts/slideLayout4.xml"/><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tags" Target="../tags/tag20.xml"/><Relationship Id="rId11" Type="http://schemas.openxmlformats.org/officeDocument/2006/relationships/hyperlink" Target="https://www.flickr.com/people/europeancouncil/" TargetMode="External"/><Relationship Id="rId5" Type="http://schemas.openxmlformats.org/officeDocument/2006/relationships/tags" Target="../tags/tag19.xml"/><Relationship Id="rId10" Type="http://schemas.openxmlformats.org/officeDocument/2006/relationships/hyperlink" Target="https://creativecommons.org/licenses/by-nc-nd/2.0/" TargetMode="External"/><Relationship Id="rId4" Type="http://schemas.openxmlformats.org/officeDocument/2006/relationships/tags" Target="../tags/tag18.xml"/><Relationship Id="rId9" Type="http://schemas.openxmlformats.org/officeDocument/2006/relationships/image" Target="../media/image5.jpeg"/></Relationships>
</file>

<file path=ppt/slides/_rels/slide6.xml.rels><?xml version="1.0" encoding="UTF-8" standalone="yes"?>
<Relationships xmlns="http://schemas.openxmlformats.org/package/2006/relationships"><Relationship Id="rId8" Type="http://schemas.openxmlformats.org/officeDocument/2006/relationships/hyperlink" Target="https://www.flickr.com/photos/vladdythephotogeek/4886804743/" TargetMode="External"/><Relationship Id="rId3" Type="http://schemas.openxmlformats.org/officeDocument/2006/relationships/tags" Target="../tags/tag23.xml"/><Relationship Id="rId7" Type="http://schemas.openxmlformats.org/officeDocument/2006/relationships/slideLayout" Target="../slideLayouts/slideLayout4.xml"/><Relationship Id="rId2" Type="http://schemas.openxmlformats.org/officeDocument/2006/relationships/tags" Target="../tags/tag22.xml"/><Relationship Id="rId1" Type="http://schemas.openxmlformats.org/officeDocument/2006/relationships/tags" Target="../tags/tag21.xml"/><Relationship Id="rId6" Type="http://schemas.openxmlformats.org/officeDocument/2006/relationships/tags" Target="../tags/tag26.xml"/><Relationship Id="rId11" Type="http://schemas.openxmlformats.org/officeDocument/2006/relationships/hyperlink" Target="https://www.flickr.com/people/vladdythephotogeek/" TargetMode="External"/><Relationship Id="rId5" Type="http://schemas.openxmlformats.org/officeDocument/2006/relationships/tags" Target="../tags/tag25.xml"/><Relationship Id="rId10" Type="http://schemas.openxmlformats.org/officeDocument/2006/relationships/hyperlink" Target="https://creativecommons.org/licenses/by-nc-nd/2.0/" TargetMode="External"/><Relationship Id="rId4" Type="http://schemas.openxmlformats.org/officeDocument/2006/relationships/tags" Target="../tags/tag24.xml"/><Relationship Id="rId9" Type="http://schemas.openxmlformats.org/officeDocument/2006/relationships/image" Target="../media/image6.jpe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1.xml"/><Relationship Id="rId3" Type="http://schemas.openxmlformats.org/officeDocument/2006/relationships/tags" Target="../tags/tag29.xml"/><Relationship Id="rId7" Type="http://schemas.openxmlformats.org/officeDocument/2006/relationships/slideLayout" Target="../slideLayouts/slideLayout2.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4" Type="http://schemas.openxmlformats.org/officeDocument/2006/relationships/tags" Target="../tags/tag30.xml"/><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8" Type="http://schemas.openxmlformats.org/officeDocument/2006/relationships/notesSlide" Target="../notesSlides/notesSlide2.xml"/><Relationship Id="rId3" Type="http://schemas.openxmlformats.org/officeDocument/2006/relationships/tags" Target="../tags/tag35.xml"/><Relationship Id="rId7" Type="http://schemas.openxmlformats.org/officeDocument/2006/relationships/slideLayout" Target="../slideLayouts/slideLayout2.xml"/><Relationship Id="rId2" Type="http://schemas.openxmlformats.org/officeDocument/2006/relationships/tags" Target="../tags/tag34.xml"/><Relationship Id="rId1" Type="http://schemas.openxmlformats.org/officeDocument/2006/relationships/tags" Target="../tags/tag33.xml"/><Relationship Id="rId6" Type="http://schemas.openxmlformats.org/officeDocument/2006/relationships/tags" Target="../tags/tag38.xml"/><Relationship Id="rId5" Type="http://schemas.openxmlformats.org/officeDocument/2006/relationships/tags" Target="../tags/tag37.xml"/><Relationship Id="rId4" Type="http://schemas.openxmlformats.org/officeDocument/2006/relationships/tags" Target="../tags/tag36.xml"/><Relationship Id="rId9"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notesSlide" Target="../notesSlides/notesSlide3.xml"/><Relationship Id="rId3" Type="http://schemas.openxmlformats.org/officeDocument/2006/relationships/tags" Target="../tags/tag41.xml"/><Relationship Id="rId7" Type="http://schemas.openxmlformats.org/officeDocument/2006/relationships/slideLayout" Target="../slideLayouts/slideLayout2.xml"/><Relationship Id="rId2" Type="http://schemas.openxmlformats.org/officeDocument/2006/relationships/tags" Target="../tags/tag40.xml"/><Relationship Id="rId1" Type="http://schemas.openxmlformats.org/officeDocument/2006/relationships/tags" Target="../tags/tag39.xml"/><Relationship Id="rId6" Type="http://schemas.openxmlformats.org/officeDocument/2006/relationships/tags" Target="../tags/tag44.xml"/><Relationship Id="rId5" Type="http://schemas.openxmlformats.org/officeDocument/2006/relationships/tags" Target="../tags/tag43.xml"/><Relationship Id="rId4" Type="http://schemas.openxmlformats.org/officeDocument/2006/relationships/tags" Target="../tags/tag42.xml"/><Relationship Id="rId9"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Grp="1" noChangeArrowheads="1"/>
          </p:cNvSpPr>
          <p:nvPr>
            <p:ph type="ctrTitle"/>
            <p:custDataLst>
              <p:tags r:id="rId1"/>
            </p:custDataLst>
          </p:nvPr>
        </p:nvSpPr>
        <p:spPr/>
        <p:txBody>
          <a:bodyPr/>
          <a:lstStyle/>
          <a:p>
            <a:r>
              <a:rPr lang="fr-CA" altLang="en-US" sz="4400" dirty="0" smtClean="0"/>
              <a:t>Programmation et </a:t>
            </a:r>
            <a:br>
              <a:rPr lang="fr-CA" altLang="en-US" sz="4400" dirty="0" smtClean="0"/>
            </a:br>
            <a:r>
              <a:rPr lang="fr-CA" altLang="en-US" sz="4400" dirty="0" smtClean="0"/>
              <a:t>intégrité universitaire</a:t>
            </a:r>
            <a:endParaRPr lang="fr-CA" altLang="en-US" sz="4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custDataLst>
              <p:tags r:id="rId1"/>
            </p:custDataLst>
          </p:nvPr>
        </p:nvSpPr>
        <p:spPr>
          <a:xfrm>
            <a:off x="152400" y="1196137"/>
            <a:ext cx="8839200" cy="4290263"/>
          </a:xfrm>
        </p:spPr>
        <p:txBody>
          <a:bodyPr>
            <a:normAutofit fontScale="92500" lnSpcReduction="10000"/>
          </a:bodyPr>
          <a:lstStyle/>
          <a:p>
            <a:pPr marL="0" indent="0">
              <a:buNone/>
            </a:pPr>
            <a:r>
              <a:rPr lang="fr-CA" sz="3000" dirty="0" smtClean="0"/>
              <a:t>Partage de code source sur un site publique (</a:t>
            </a:r>
            <a:r>
              <a:rPr lang="fr-CA" sz="3000" dirty="0" err="1" smtClean="0"/>
              <a:t>GitHub</a:t>
            </a:r>
            <a:r>
              <a:rPr lang="fr-CA" sz="3000" dirty="0" smtClean="0"/>
              <a:t>, </a:t>
            </a:r>
            <a:r>
              <a:rPr lang="fr-CA" sz="3000" dirty="0" err="1" smtClean="0"/>
              <a:t>BitBucket</a:t>
            </a:r>
            <a:r>
              <a:rPr lang="fr-CA" sz="3000" dirty="0" smtClean="0"/>
              <a:t>, etc.)</a:t>
            </a:r>
          </a:p>
          <a:p>
            <a:pPr lvl="1"/>
            <a:r>
              <a:rPr lang="fr-CA" dirty="0" smtClean="0"/>
              <a:t>Selon l’article 1.3.10 :</a:t>
            </a:r>
          </a:p>
          <a:p>
            <a:pPr marL="914400" lvl="2" indent="0">
              <a:buNone/>
            </a:pPr>
            <a:r>
              <a:rPr lang="fr-CA" sz="2600" dirty="0" smtClean="0"/>
              <a:t>« </a:t>
            </a:r>
            <a:r>
              <a:rPr lang="fr-FR" sz="2600" dirty="0" smtClean="0"/>
              <a:t>[…] rendre volontairement disponible un travail […], sur quelque support que ce soit, à un tiers pour fins d’appropriation en contravention avec le présent règlement; »</a:t>
            </a:r>
            <a:r>
              <a:rPr lang="fr-CA" sz="2600" dirty="0" smtClean="0"/>
              <a:t> </a:t>
            </a:r>
          </a:p>
          <a:p>
            <a:pPr lvl="1"/>
            <a:r>
              <a:rPr lang="fr-CA" dirty="0" smtClean="0"/>
              <a:t>Votre code source vous appartient, mais si un autre étudiant remet une copie de votre solution trouvée sur </a:t>
            </a:r>
            <a:r>
              <a:rPr lang="fr-CA" dirty="0" err="1" smtClean="0"/>
              <a:t>GitHub</a:t>
            </a:r>
            <a:r>
              <a:rPr lang="fr-CA" dirty="0" smtClean="0"/>
              <a:t>, vous risquez au moins une convocation en Comité de discipline concernant cette infraction.</a:t>
            </a:r>
          </a:p>
        </p:txBody>
      </p:sp>
      <p:sp>
        <p:nvSpPr>
          <p:cNvPr id="3" name="Slide Number Placeholder 2"/>
          <p:cNvSpPr>
            <a:spLocks noGrp="1"/>
          </p:cNvSpPr>
          <p:nvPr>
            <p:ph type="sldNum" sz="quarter" idx="10"/>
            <p:custDataLst>
              <p:tags r:id="rId2"/>
            </p:custDataLst>
          </p:nvPr>
        </p:nvSpPr>
        <p:spPr/>
        <p:txBody>
          <a:bodyPr/>
          <a:lstStyle/>
          <a:p>
            <a:fld id="{278D1014-2A79-4DB9-9FD7-295086EA0E32}" type="slidenum">
              <a:rPr lang="fr-CA" altLang="en-US" smtClean="0"/>
              <a:pPr/>
              <a:t>10</a:t>
            </a:fld>
            <a:endParaRPr lang="fr-CA" altLang="en-US" dirty="0"/>
          </a:p>
        </p:txBody>
      </p:sp>
      <p:sp>
        <p:nvSpPr>
          <p:cNvPr id="4"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5" name="Title 4"/>
          <p:cNvSpPr>
            <a:spLocks noGrp="1"/>
          </p:cNvSpPr>
          <p:nvPr>
            <p:ph type="title"/>
            <p:custDataLst>
              <p:tags r:id="rId4"/>
            </p:custDataLst>
          </p:nvPr>
        </p:nvSpPr>
        <p:spPr/>
        <p:txBody>
          <a:bodyPr/>
          <a:lstStyle/>
          <a:p>
            <a:r>
              <a:rPr lang="fr-CA" noProof="0" dirty="0" smtClean="0"/>
              <a:t>Plagiat : cas numéro 3 (bis)</a:t>
            </a:r>
            <a:endParaRPr lang="fr-CA" noProof="0" dirty="0"/>
          </a:p>
        </p:txBody>
      </p:sp>
      <p:pic>
        <p:nvPicPr>
          <p:cNvPr id="76802" name="Picture 2" descr="C:\Users\fuhrm\AppData\Local\Temp\Temp1_Octocats.zip\Octocat\Octocat.png"/>
          <p:cNvPicPr>
            <a:picLocks noChangeAspect="1" noChangeArrowheads="1"/>
          </p:cNvPicPr>
          <p:nvPr>
            <p:custDataLst>
              <p:tags r:id="rId5"/>
            </p:custDataLst>
          </p:nvPr>
        </p:nvPicPr>
        <p:blipFill>
          <a:blip r:embed="rId10" cstate="print">
            <a:extLst>
              <a:ext uri="{28A0092B-C50C-407E-A947-70E740481C1C}">
                <a14:useLocalDpi xmlns:a14="http://schemas.microsoft.com/office/drawing/2010/main" val="0"/>
              </a:ext>
            </a:extLst>
          </a:blip>
          <a:srcRect/>
          <a:stretch>
            <a:fillRect/>
          </a:stretch>
        </p:blipFill>
        <p:spPr bwMode="auto">
          <a:xfrm>
            <a:off x="6324600" y="1627823"/>
            <a:ext cx="1066800" cy="886777"/>
          </a:xfrm>
          <a:prstGeom prst="rect">
            <a:avLst/>
          </a:prstGeom>
          <a:noFill/>
          <a:extLst>
            <a:ext uri="{909E8E84-426E-40DD-AFC4-6F175D3DCCD1}">
              <a14:hiddenFill xmlns:a14="http://schemas.microsoft.com/office/drawing/2010/main">
                <a:solidFill>
                  <a:srgbClr val="FFFFFF"/>
                </a:solidFill>
              </a14:hiddenFill>
            </a:ext>
          </a:extLst>
        </p:spPr>
      </p:pic>
      <p:pic>
        <p:nvPicPr>
          <p:cNvPr id="76804" name="Picture 4" descr="https://photos-4.dropbox.com/t/2/AAAiEpbGgB6sfdJf7AxMRyI4taW9gb58nXFA-3rDr4BaYA/12/548386420/png/32x32/3/1492124400/0/2/bitbucket_rgb_blue.png/EOqOhoYBGNnuPiAHKAQoBw/o9Vklf9H74tXYrBzElnHLxmK_ehvYi1m5X3RLDlcRyw?dl=0&amp;size=800x600&amp;size_mode=3"/>
          <p:cNvPicPr>
            <a:picLocks noChangeAspect="1" noChangeArrowheads="1"/>
          </p:cNvPicPr>
          <p:nvPr>
            <p:custDataLst>
              <p:tags r:id="rId6"/>
            </p:custDataLst>
          </p:nvPr>
        </p:nvPicPr>
        <p:blipFill rotWithShape="1">
          <a:blip r:embed="rId11">
            <a:extLst>
              <a:ext uri="{28A0092B-C50C-407E-A947-70E740481C1C}">
                <a14:useLocalDpi xmlns:a14="http://schemas.microsoft.com/office/drawing/2010/main" val="0"/>
              </a:ext>
            </a:extLst>
          </a:blip>
          <a:srcRect r="80333"/>
          <a:stretch/>
        </p:blipFill>
        <p:spPr bwMode="auto">
          <a:xfrm>
            <a:off x="7530677" y="1633062"/>
            <a:ext cx="851323" cy="957738"/>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à coins arrondis 7"/>
          <p:cNvSpPr/>
          <p:nvPr>
            <p:custDataLst>
              <p:tags r:id="rId7"/>
            </p:custDataLst>
          </p:nvPr>
        </p:nvSpPr>
        <p:spPr bwMode="auto">
          <a:xfrm>
            <a:off x="304800" y="5410200"/>
            <a:ext cx="8610600" cy="914400"/>
          </a:xfrm>
          <a:prstGeom prst="roundRect">
            <a:avLst/>
          </a:prstGeom>
          <a:solidFill>
            <a:schemeClr val="accent3">
              <a:lumMod val="75000"/>
              <a:alpha val="20000"/>
            </a:schemeClr>
          </a:solidFill>
          <a:ln w="63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CA" sz="2800" b="1" dirty="0" smtClean="0">
                <a:latin typeface="Tahoma" panose="020B0604030504040204" pitchFamily="34" charset="0"/>
                <a:ea typeface="Tahoma" panose="020B0604030504040204" pitchFamily="34" charset="0"/>
                <a:cs typeface="Tahoma" panose="020B0604030504040204" pitchFamily="34" charset="0"/>
              </a:rPr>
              <a:t>Évitez </a:t>
            </a:r>
            <a:r>
              <a:rPr lang="fr-CA" sz="2800" b="1" dirty="0">
                <a:latin typeface="Tahoma" panose="020B0604030504040204" pitchFamily="34" charset="0"/>
                <a:ea typeface="Tahoma" panose="020B0604030504040204" pitchFamily="34" charset="0"/>
                <a:cs typeface="Tahoma" panose="020B0604030504040204" pitchFamily="34" charset="0"/>
              </a:rPr>
              <a:t>de publier vos projets de cours sur </a:t>
            </a:r>
            <a:r>
              <a:rPr lang="fr-CA" sz="2800" b="1" dirty="0" err="1" smtClean="0">
                <a:latin typeface="Tahoma" panose="020B0604030504040204" pitchFamily="34" charset="0"/>
                <a:ea typeface="Tahoma" panose="020B0604030504040204" pitchFamily="34" charset="0"/>
                <a:cs typeface="Tahoma" panose="020B0604030504040204" pitchFamily="34" charset="0"/>
              </a:rPr>
              <a:t>GitHub</a:t>
            </a:r>
            <a:r>
              <a:rPr lang="fr-CA" sz="2800" dirty="0" smtClean="0">
                <a:latin typeface="Tahoma" panose="020B0604030504040204" pitchFamily="34" charset="0"/>
                <a:ea typeface="Tahoma" panose="020B0604030504040204" pitchFamily="34" charset="0"/>
                <a:cs typeface="Tahoma" panose="020B0604030504040204" pitchFamily="34" charset="0"/>
              </a:rPr>
              <a:t>, sans </a:t>
            </a:r>
            <a:r>
              <a:rPr lang="fr-CA" sz="2800" dirty="0">
                <a:latin typeface="Tahoma" panose="020B0604030504040204" pitchFamily="34" charset="0"/>
                <a:ea typeface="Tahoma" panose="020B0604030504040204" pitchFamily="34" charset="0"/>
                <a:cs typeface="Tahoma" panose="020B0604030504040204" pitchFamily="34" charset="0"/>
              </a:rPr>
              <a:t>l’autorisation de </a:t>
            </a:r>
            <a:r>
              <a:rPr lang="fr-CA" sz="2800" dirty="0" smtClean="0">
                <a:latin typeface="Tahoma" panose="020B0604030504040204" pitchFamily="34" charset="0"/>
                <a:ea typeface="Tahoma" panose="020B0604030504040204" pitchFamily="34" charset="0"/>
                <a:cs typeface="Tahoma" panose="020B0604030504040204" pitchFamily="34" charset="0"/>
              </a:rPr>
              <a:t>votre enseignant.</a:t>
            </a:r>
            <a:endParaRPr kumimoji="0" lang="fr-CA" sz="2800" b="0" i="0" u="none" strike="noStrike" cap="none" normalizeH="0" baseline="0" dirty="0" smtClean="0">
              <a:ln>
                <a:noFill/>
              </a:ln>
              <a:solidFill>
                <a:schemeClr val="tx1"/>
              </a:solidFill>
              <a:effectLst/>
              <a:latin typeface="Tahoma" panose="020B0604030504040204" pitchFamily="34" charset="0"/>
              <a:ea typeface="Tahoma" panose="020B0604030504040204" pitchFamily="34" charset="0"/>
              <a:cs typeface="Tahoma" panose="020B0604030504040204" pitchFamily="34" charset="0"/>
            </a:endParaRPr>
          </a:p>
        </p:txBody>
      </p:sp>
      <p:pic>
        <p:nvPicPr>
          <p:cNvPr id="9" name="Picture 6" descr="C:\Users\fhenri\AppData\Local\Microsoft\Windows\Temporary Internet Files\Content.IE5\E23JKSV5\120px-Circle-Thumb-Down[1].png"/>
          <p:cNvPicPr>
            <a:picLocks noChangeAspect="1" noChangeArrowheads="1"/>
          </p:cNvPicPr>
          <p:nvPr>
            <p:custDataLst>
              <p:tags r:id="rId8"/>
            </p:custDataLst>
          </p:nvPr>
        </p:nvPicPr>
        <p:blipFill>
          <a:blip r:embed="rId12">
            <a:extLst>
              <a:ext uri="{28A0092B-C50C-407E-A947-70E740481C1C}">
                <a14:useLocalDpi xmlns:a14="http://schemas.microsoft.com/office/drawing/2010/main" val="0"/>
              </a:ext>
            </a:extLst>
          </a:blip>
          <a:srcRect/>
          <a:stretch>
            <a:fillRect/>
          </a:stretch>
        </p:blipFill>
        <p:spPr bwMode="auto">
          <a:xfrm>
            <a:off x="8153400" y="54864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48119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Rectangle 5"/>
          <p:cNvSpPr>
            <a:spLocks noGrp="1" noChangeArrowheads="1"/>
          </p:cNvSpPr>
          <p:nvPr>
            <p:ph idx="1"/>
            <p:custDataLst>
              <p:tags r:id="rId1"/>
            </p:custDataLst>
          </p:nvPr>
        </p:nvSpPr>
        <p:spPr>
          <a:xfrm>
            <a:off x="152400" y="1219200"/>
            <a:ext cx="8839200" cy="2971800"/>
          </a:xfrm>
        </p:spPr>
        <p:txBody>
          <a:bodyPr/>
          <a:lstStyle/>
          <a:p>
            <a:pPr marL="0" indent="0">
              <a:buNone/>
            </a:pPr>
            <a:r>
              <a:rPr lang="fr-CA" altLang="en-US" sz="2800" dirty="0" smtClean="0"/>
              <a:t>Réutilisation de son propre code source </a:t>
            </a:r>
            <a:br>
              <a:rPr lang="fr-CA" altLang="en-US" sz="2800" dirty="0" smtClean="0"/>
            </a:br>
            <a:r>
              <a:rPr lang="fr-CA" altLang="en-US" sz="2800" dirty="0" smtClean="0"/>
              <a:t>(l'</a:t>
            </a:r>
            <a:r>
              <a:rPr lang="fr-CA" altLang="en-US" sz="2800" dirty="0" err="1" smtClean="0"/>
              <a:t>autoplagiat</a:t>
            </a:r>
            <a:r>
              <a:rPr lang="fr-CA" altLang="en-US" sz="2800" dirty="0" smtClean="0"/>
              <a:t>)</a:t>
            </a:r>
          </a:p>
          <a:p>
            <a:pPr lvl="1"/>
            <a:r>
              <a:rPr lang="fr-CA" altLang="en-US" sz="2600" dirty="0" smtClean="0"/>
              <a:t>On le définit à l’article 1.3.8 :</a:t>
            </a:r>
          </a:p>
          <a:p>
            <a:pPr marL="914400" lvl="2" indent="0">
              <a:buNone/>
            </a:pPr>
            <a:r>
              <a:rPr lang="fr-CA" altLang="en-US" dirty="0" smtClean="0"/>
              <a:t>« </a:t>
            </a:r>
            <a:r>
              <a:rPr lang="fr-FR" altLang="en-US" dirty="0" smtClean="0"/>
              <a:t>Présenter à des fins d’évaluations différentes et sans autorisation, intégralement ou partiellement, une même activité d’évaluation</a:t>
            </a:r>
            <a:r>
              <a:rPr lang="fr-FR" altLang="en-US" dirty="0"/>
              <a:t>;</a:t>
            </a:r>
            <a:r>
              <a:rPr lang="fr-CA" altLang="en-US" dirty="0" smtClean="0"/>
              <a:t> »</a:t>
            </a:r>
          </a:p>
        </p:txBody>
      </p:sp>
      <p:sp>
        <p:nvSpPr>
          <p:cNvPr id="5" name="Slide Number Placeholder 4"/>
          <p:cNvSpPr>
            <a:spLocks noGrp="1"/>
          </p:cNvSpPr>
          <p:nvPr>
            <p:ph type="sldNum" sz="quarter" idx="10"/>
            <p:custDataLst>
              <p:tags r:id="rId2"/>
            </p:custDataLst>
          </p:nvPr>
        </p:nvSpPr>
        <p:spPr/>
        <p:txBody>
          <a:bodyPr/>
          <a:lstStyle/>
          <a:p>
            <a:fld id="{E11B3F8E-D4D7-44D5-9AB2-BB9D5E4CB3FD}" type="slidenum">
              <a:rPr lang="fr-CA" altLang="en-US" smtClean="0"/>
              <a:pPr/>
              <a:t>11</a:t>
            </a:fld>
            <a:endParaRPr lang="fr-CA" altLang="en-US"/>
          </a:p>
        </p:txBody>
      </p:sp>
      <p:sp>
        <p:nvSpPr>
          <p:cNvPr id="4"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13316" name="Rectangle 4"/>
          <p:cNvSpPr>
            <a:spLocks noGrp="1" noChangeArrowheads="1"/>
          </p:cNvSpPr>
          <p:nvPr>
            <p:ph type="title"/>
            <p:custDataLst>
              <p:tags r:id="rId4"/>
            </p:custDataLst>
          </p:nvPr>
        </p:nvSpPr>
        <p:spPr/>
        <p:txBody>
          <a:bodyPr/>
          <a:lstStyle/>
          <a:p>
            <a:r>
              <a:rPr lang="fr-CA" altLang="en-US" dirty="0" smtClean="0"/>
              <a:t>Plagiat : cas numéro 4</a:t>
            </a:r>
            <a:endParaRPr lang="fr-CA" altLang="en-US" dirty="0"/>
          </a:p>
        </p:txBody>
      </p:sp>
      <p:sp>
        <p:nvSpPr>
          <p:cNvPr id="6" name="Rectangle à coins arrondis 5"/>
          <p:cNvSpPr/>
          <p:nvPr>
            <p:custDataLst>
              <p:tags r:id="rId5"/>
            </p:custDataLst>
          </p:nvPr>
        </p:nvSpPr>
        <p:spPr bwMode="auto">
          <a:xfrm>
            <a:off x="304800" y="5410200"/>
            <a:ext cx="8610600" cy="914400"/>
          </a:xfrm>
          <a:prstGeom prst="roundRect">
            <a:avLst/>
          </a:prstGeom>
          <a:solidFill>
            <a:schemeClr val="accent1">
              <a:lumMod val="50000"/>
              <a:alpha val="20000"/>
            </a:schemeClr>
          </a:solidFill>
          <a:ln w="63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lvl="1"/>
            <a:r>
              <a:rPr lang="fr-CA" altLang="en-US" sz="2800" dirty="0" smtClean="0">
                <a:latin typeface="Tahoma" panose="020B0604030504040204" pitchFamily="34" charset="0"/>
                <a:ea typeface="Tahoma" panose="020B0604030504040204" pitchFamily="34" charset="0"/>
                <a:cs typeface="Tahoma" panose="020B0604030504040204" pitchFamily="34" charset="0"/>
              </a:rPr>
              <a:t>Solution : </a:t>
            </a:r>
            <a:r>
              <a:rPr lang="fr-CA" altLang="en-US" sz="2800" b="1" dirty="0" smtClean="0">
                <a:latin typeface="Tahoma" panose="020B0604030504040204" pitchFamily="34" charset="0"/>
                <a:ea typeface="Tahoma" panose="020B0604030504040204" pitchFamily="34" charset="0"/>
                <a:cs typeface="Tahoma" panose="020B0604030504040204" pitchFamily="34" charset="0"/>
              </a:rPr>
              <a:t>demandez </a:t>
            </a:r>
            <a:r>
              <a:rPr lang="fr-CA" altLang="en-US" sz="2800" b="1" dirty="0">
                <a:latin typeface="Tahoma" panose="020B0604030504040204" pitchFamily="34" charset="0"/>
                <a:ea typeface="Tahoma" panose="020B0604030504040204" pitchFamily="34" charset="0"/>
                <a:cs typeface="Tahoma" panose="020B0604030504040204" pitchFamily="34" charset="0"/>
              </a:rPr>
              <a:t>l'autorisation</a:t>
            </a:r>
            <a:r>
              <a:rPr lang="fr-CA" altLang="en-US" sz="2800" dirty="0">
                <a:latin typeface="Tahoma" panose="020B0604030504040204" pitchFamily="34" charset="0"/>
                <a:ea typeface="Tahoma" panose="020B0604030504040204" pitchFamily="34" charset="0"/>
                <a:cs typeface="Tahoma" panose="020B0604030504040204" pitchFamily="34" charset="0"/>
              </a:rPr>
              <a:t> des </a:t>
            </a:r>
            <a:r>
              <a:rPr lang="fr-CA" altLang="en-US" sz="2800" dirty="0" smtClean="0">
                <a:latin typeface="Tahoma" panose="020B0604030504040204" pitchFamily="34" charset="0"/>
                <a:ea typeface="Tahoma" panose="020B0604030504040204" pitchFamily="34" charset="0"/>
                <a:cs typeface="Tahoma" panose="020B0604030504040204" pitchFamily="34" charset="0"/>
              </a:rPr>
              <a:t>enseignants concernés pour </a:t>
            </a:r>
            <a:r>
              <a:rPr lang="fr-CA" altLang="en-US" sz="2800" dirty="0">
                <a:latin typeface="Tahoma" panose="020B0604030504040204" pitchFamily="34" charset="0"/>
                <a:ea typeface="Tahoma" panose="020B0604030504040204" pitchFamily="34" charset="0"/>
                <a:cs typeface="Tahoma" panose="020B0604030504040204" pitchFamily="34" charset="0"/>
              </a:rPr>
              <a:t>les deux </a:t>
            </a:r>
            <a:r>
              <a:rPr lang="fr-CA" altLang="en-US" sz="2800" dirty="0" smtClean="0">
                <a:latin typeface="Tahoma" panose="020B0604030504040204" pitchFamily="34" charset="0"/>
                <a:ea typeface="Tahoma" panose="020B0604030504040204" pitchFamily="34" charset="0"/>
                <a:cs typeface="Tahoma" panose="020B0604030504040204" pitchFamily="34" charset="0"/>
              </a:rPr>
              <a:t>évaluations.</a:t>
            </a:r>
            <a:endParaRPr kumimoji="0" lang="fr-CA" sz="2800" b="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pic>
        <p:nvPicPr>
          <p:cNvPr id="7" name="Picture 2" descr="C:\Users\fhenri\AppData\Local\Microsoft\Windows\Temporary Internet Files\Content.IE5\2H2TG0AR\Thumb_up_icon.svg[1].png"/>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248650" y="5562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7" name="Rectangle 5"/>
          <p:cNvSpPr>
            <a:spLocks noGrp="1" noChangeArrowheads="1"/>
          </p:cNvSpPr>
          <p:nvPr>
            <p:ph idx="1"/>
            <p:custDataLst>
              <p:tags r:id="rId1"/>
            </p:custDataLst>
          </p:nvPr>
        </p:nvSpPr>
        <p:spPr/>
        <p:txBody>
          <a:bodyPr/>
          <a:lstStyle/>
          <a:p>
            <a:pPr marL="0" indent="0">
              <a:buNone/>
            </a:pPr>
            <a:r>
              <a:rPr lang="fr-CA" altLang="en-US" sz="2800" dirty="0" smtClean="0"/>
              <a:t>La citation doit :</a:t>
            </a:r>
          </a:p>
          <a:p>
            <a:pPr lvl="1"/>
            <a:r>
              <a:rPr lang="fr-CA" altLang="en-US" sz="2600" dirty="0" smtClean="0"/>
              <a:t>Spécifier clairement que le code a été emprunté.</a:t>
            </a:r>
          </a:p>
          <a:p>
            <a:pPr lvl="1"/>
            <a:r>
              <a:rPr lang="fr-CA" altLang="en-US" sz="2600" dirty="0" smtClean="0"/>
              <a:t>Permettre de retrouver le plus rapidement possible la source du code. Cela a l’avantage aussi de faciliter la maintenance du code, un défi important en génie logiciel.</a:t>
            </a:r>
          </a:p>
          <a:p>
            <a:pPr lvl="1"/>
            <a:r>
              <a:rPr lang="fr-CA" altLang="en-US" sz="2600" dirty="0" smtClean="0"/>
              <a:t>Indiquer où débute la partie de code empruntée et où celle-ci se termine.</a:t>
            </a:r>
          </a:p>
          <a:p>
            <a:pPr lvl="1"/>
            <a:r>
              <a:rPr lang="fr-CA" altLang="en-US" sz="2600" dirty="0" smtClean="0"/>
              <a:t>Faciliter la compréhension de ce que réalise la partie de code empruntée.</a:t>
            </a:r>
          </a:p>
          <a:p>
            <a:pPr lvl="1"/>
            <a:r>
              <a:rPr lang="fr-CA" altLang="en-US" sz="2600" dirty="0" smtClean="0"/>
              <a:t>Mentionner la licence du code source original.</a:t>
            </a:r>
            <a:endParaRPr lang="fr-CA" altLang="en-US" sz="2600" dirty="0"/>
          </a:p>
        </p:txBody>
      </p:sp>
      <p:sp>
        <p:nvSpPr>
          <p:cNvPr id="5" name="Slide Number Placeholder 4"/>
          <p:cNvSpPr>
            <a:spLocks noGrp="1"/>
          </p:cNvSpPr>
          <p:nvPr>
            <p:ph type="sldNum" sz="quarter" idx="10"/>
            <p:custDataLst>
              <p:tags r:id="rId2"/>
            </p:custDataLst>
          </p:nvPr>
        </p:nvSpPr>
        <p:spPr/>
        <p:txBody>
          <a:bodyPr/>
          <a:lstStyle/>
          <a:p>
            <a:fld id="{DBBAA31C-541D-4D3D-8D22-99BAFDA20EDA}" type="slidenum">
              <a:rPr lang="fr-CA" altLang="en-US" smtClean="0"/>
              <a:pPr/>
              <a:t>12</a:t>
            </a:fld>
            <a:endParaRPr lang="fr-CA" altLang="en-US"/>
          </a:p>
        </p:txBody>
      </p:sp>
      <p:sp>
        <p:nvSpPr>
          <p:cNvPr id="4"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44036" name="Rectangle 4"/>
          <p:cNvSpPr>
            <a:spLocks noGrp="1" noChangeArrowheads="1"/>
          </p:cNvSpPr>
          <p:nvPr>
            <p:ph type="title"/>
            <p:custDataLst>
              <p:tags r:id="rId4"/>
            </p:custDataLst>
          </p:nvPr>
        </p:nvSpPr>
        <p:spPr/>
        <p:txBody>
          <a:bodyPr>
            <a:normAutofit fontScale="90000"/>
          </a:bodyPr>
          <a:lstStyle/>
          <a:p>
            <a:r>
              <a:rPr lang="fr-CA" altLang="en-US" dirty="0" smtClean="0"/>
              <a:t>Comment citer un code source réutilisé ?</a:t>
            </a:r>
            <a:endParaRPr lang="fr-CA"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custDataLst>
              <p:tags r:id="rId1"/>
            </p:custDataLst>
          </p:nvPr>
        </p:nvSpPr>
        <p:spPr/>
        <p:txBody>
          <a:bodyPr/>
          <a:lstStyle/>
          <a:p>
            <a:r>
              <a:rPr lang="fr-CA" altLang="en-US" dirty="0" smtClean="0"/>
              <a:t>Exemple de mauvaise citation</a:t>
            </a:r>
            <a:endParaRPr lang="en-US" altLang="en-US" dirty="0"/>
          </a:p>
        </p:txBody>
      </p:sp>
      <p:sp>
        <p:nvSpPr>
          <p:cNvPr id="14" name="Text Placeholder 13"/>
          <p:cNvSpPr>
            <a:spLocks noGrp="1"/>
          </p:cNvSpPr>
          <p:nvPr>
            <p:ph type="body" sz="quarter" idx="13"/>
            <p:custDataLst>
              <p:tags r:id="rId2"/>
            </p:custDataLst>
          </p:nvPr>
        </p:nvSpPr>
        <p:spPr>
          <a:xfrm>
            <a:off x="152400" y="4038600"/>
            <a:ext cx="8839200" cy="2133600"/>
          </a:xfrm>
        </p:spPr>
        <p:txBody>
          <a:bodyPr/>
          <a:lstStyle/>
          <a:p>
            <a:pPr rtl="0" eaLnBrk="1" fontAlgn="base" hangingPunct="1"/>
            <a:r>
              <a:rPr lang="fr-CA" sz="2800" dirty="0" smtClean="0">
                <a:solidFill>
                  <a:schemeClr val="tx1"/>
                </a:solidFill>
                <a:effectLst/>
              </a:rPr>
              <a:t>Le commentaire se situe en haut du programme.</a:t>
            </a:r>
            <a:endParaRPr lang="en-US" sz="2800" dirty="0" smtClean="0">
              <a:effectLst/>
            </a:endParaRPr>
          </a:p>
          <a:p>
            <a:r>
              <a:rPr lang="fr-CA" sz="2800" dirty="0" smtClean="0"/>
              <a:t>Les parties de code empruntées ne sont pas clairement identifiées.</a:t>
            </a:r>
          </a:p>
          <a:p>
            <a:pPr rtl="0" eaLnBrk="1" fontAlgn="base" hangingPunct="1"/>
            <a:r>
              <a:rPr lang="fr-CA" sz="2800" dirty="0" smtClean="0"/>
              <a:t>Citation</a:t>
            </a:r>
            <a:r>
              <a:rPr lang="fr-CA" sz="2800" dirty="0" smtClean="0">
                <a:solidFill>
                  <a:schemeClr val="tx1"/>
                </a:solidFill>
                <a:effectLst/>
                <a:latin typeface="Tahoma" pitchFamily="34" charset="0"/>
                <a:ea typeface="Tahoma" pitchFamily="34" charset="0"/>
                <a:cs typeface="Tahoma" pitchFamily="34" charset="0"/>
              </a:rPr>
              <a:t> inadéquate !</a:t>
            </a:r>
            <a:endParaRPr lang="en-US" sz="2800" dirty="0" smtClean="0">
              <a:effectLst/>
            </a:endParaRPr>
          </a:p>
        </p:txBody>
      </p:sp>
      <p:sp>
        <p:nvSpPr>
          <p:cNvPr id="6" name="Slide Number Placeholder 5"/>
          <p:cNvSpPr>
            <a:spLocks noGrp="1"/>
          </p:cNvSpPr>
          <p:nvPr>
            <p:ph type="sldNum" sz="quarter" idx="14"/>
            <p:custDataLst>
              <p:tags r:id="rId3"/>
            </p:custDataLst>
          </p:nvPr>
        </p:nvSpPr>
        <p:spPr/>
        <p:txBody>
          <a:bodyPr/>
          <a:lstStyle/>
          <a:p>
            <a:fld id="{2FF6911F-F979-4E73-8404-35AFE6DFEA95}" type="slidenum">
              <a:rPr lang="fr-CA" altLang="en-US" smtClean="0"/>
              <a:pPr/>
              <a:t>13</a:t>
            </a:fld>
            <a:endParaRPr lang="fr-CA" altLang="en-US"/>
          </a:p>
        </p:txBody>
      </p:sp>
      <p:sp>
        <p:nvSpPr>
          <p:cNvPr id="5" name="Footer Placeholder 4"/>
          <p:cNvSpPr>
            <a:spLocks noGrp="1"/>
          </p:cNvSpPr>
          <p:nvPr>
            <p:ph type="ftr" sz="quarter" idx="15"/>
            <p:custDataLst>
              <p:tags r:id="rId4"/>
            </p:custDataLst>
          </p:nvPr>
        </p:nvSpPr>
        <p:spPr/>
        <p:txBody>
          <a:bodyPr/>
          <a:lstStyle/>
          <a:p>
            <a:r>
              <a:rPr lang="fr-CA" altLang="en-US" dirty="0" smtClean="0"/>
              <a:t>Programmation et intégrité universitaire</a:t>
            </a:r>
            <a:endParaRPr lang="fr-CA" altLang="en-US" dirty="0"/>
          </a:p>
        </p:txBody>
      </p:sp>
      <p:sp>
        <p:nvSpPr>
          <p:cNvPr id="28681" name="Rectangle 9"/>
          <p:cNvSpPr>
            <a:spLocks noChangeArrowheads="1"/>
          </p:cNvSpPr>
          <p:nvPr>
            <p:custDataLst>
              <p:tags r:id="rId5"/>
            </p:custDataLst>
          </p:nvPr>
        </p:nvSpPr>
        <p:spPr bwMode="auto">
          <a:xfrm>
            <a:off x="304800" y="1219199"/>
            <a:ext cx="8534400" cy="2590801"/>
          </a:xfrm>
          <a:prstGeom prst="rect">
            <a:avLst/>
          </a:prstGeom>
          <a:solidFill>
            <a:schemeClr val="accent3">
              <a:lumMod val="75000"/>
              <a:alpha val="20000"/>
            </a:schemeClr>
          </a:solidFill>
          <a:ln>
            <a:noFill/>
          </a:ln>
          <a:effectLst/>
        </p:spPr>
        <p:txBody>
          <a:bodyPr/>
          <a:lstStyle>
            <a:lvl1pPr marL="342900" indent="-342900">
              <a:spcBef>
                <a:spcPct val="20000"/>
              </a:spcBef>
              <a:buChar char="•"/>
              <a:defRPr sz="2400">
                <a:solidFill>
                  <a:schemeClr val="tx1"/>
                </a:solidFill>
                <a:latin typeface="Tahoma" panose="020B0604030504040204" pitchFamily="34" charset="0"/>
              </a:defRPr>
            </a:lvl1pPr>
            <a:lvl2pPr marL="742950" indent="-285750">
              <a:spcBef>
                <a:spcPct val="20000"/>
              </a:spcBef>
              <a:buChar char="–"/>
              <a:defRPr sz="20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a:solidFill>
                  <a:schemeClr val="tx1"/>
                </a:solidFill>
                <a:latin typeface="Tahoma" panose="020B0604030504040204" pitchFamily="34" charset="0"/>
              </a:defRPr>
            </a:lvl5pPr>
            <a:lvl6pPr marL="2514600" indent="-228600" fontAlgn="base">
              <a:spcBef>
                <a:spcPct val="20000"/>
              </a:spcBef>
              <a:spcAft>
                <a:spcPct val="0"/>
              </a:spcAft>
              <a:buChar char="»"/>
              <a:defRPr>
                <a:solidFill>
                  <a:schemeClr val="tx1"/>
                </a:solidFill>
                <a:latin typeface="Tahoma" panose="020B0604030504040204" pitchFamily="34" charset="0"/>
              </a:defRPr>
            </a:lvl6pPr>
            <a:lvl7pPr marL="2971800" indent="-228600" fontAlgn="base">
              <a:spcBef>
                <a:spcPct val="20000"/>
              </a:spcBef>
              <a:spcAft>
                <a:spcPct val="0"/>
              </a:spcAft>
              <a:buChar char="»"/>
              <a:defRPr>
                <a:solidFill>
                  <a:schemeClr val="tx1"/>
                </a:solidFill>
                <a:latin typeface="Tahoma" panose="020B0604030504040204" pitchFamily="34" charset="0"/>
              </a:defRPr>
            </a:lvl7pPr>
            <a:lvl8pPr marL="3429000" indent="-228600" fontAlgn="base">
              <a:spcBef>
                <a:spcPct val="20000"/>
              </a:spcBef>
              <a:spcAft>
                <a:spcPct val="0"/>
              </a:spcAft>
              <a:buChar char="»"/>
              <a:defRPr>
                <a:solidFill>
                  <a:schemeClr val="tx1"/>
                </a:solidFill>
                <a:latin typeface="Tahoma" panose="020B0604030504040204" pitchFamily="34" charset="0"/>
              </a:defRPr>
            </a:lvl8pPr>
            <a:lvl9pPr marL="3886200" indent="-228600" fontAlgn="base">
              <a:spcBef>
                <a:spcPct val="20000"/>
              </a:spcBef>
              <a:spcAft>
                <a:spcPct val="0"/>
              </a:spcAft>
              <a:buChar char="»"/>
              <a:defRPr>
                <a:solidFill>
                  <a:schemeClr val="tx1"/>
                </a:solidFill>
                <a:latin typeface="Tahoma" panose="020B0604030504040204" pitchFamily="34" charset="0"/>
              </a:defRPr>
            </a:lvl9pPr>
          </a:lstStyle>
          <a:p>
            <a:pPr>
              <a:buFontTx/>
              <a:buNone/>
            </a:pPr>
            <a:r>
              <a:rPr lang="fr-FR" altLang="en-US" sz="1400" b="1" dirty="0">
                <a:latin typeface="Courier New" panose="02070309020205020404" pitchFamily="49" charset="0"/>
              </a:rPr>
              <a:t>/**</a:t>
            </a:r>
          </a:p>
          <a:p>
            <a:pPr>
              <a:buFontTx/>
              <a:buNone/>
            </a:pPr>
            <a:r>
              <a:rPr lang="fr-FR" altLang="en-US" sz="1400" b="1" dirty="0" smtClean="0">
                <a:latin typeface="Courier New" panose="02070309020205020404" pitchFamily="49" charset="0"/>
              </a:rPr>
              <a:t>   Titre:       TFTPClient.java</a:t>
            </a:r>
            <a:endParaRPr lang="fr-FR" altLang="en-US" sz="1400" b="1" dirty="0">
              <a:latin typeface="Courier New" panose="02070309020205020404" pitchFamily="49" charset="0"/>
            </a:endParaRPr>
          </a:p>
          <a:p>
            <a:pPr>
              <a:buFontTx/>
              <a:buNone/>
            </a:pPr>
            <a:r>
              <a:rPr lang="fr-FR" altLang="en-US" sz="1400" b="1" dirty="0" smtClean="0">
                <a:latin typeface="Courier New" panose="02070309020205020404" pitchFamily="49" charset="0"/>
              </a:rPr>
              <a:t>   Description: Cette classe permet l'implémentation d'un Client TFTP </a:t>
            </a:r>
            <a:endParaRPr lang="fr-FR" altLang="en-US" sz="1400" b="1" dirty="0">
              <a:latin typeface="Courier New" panose="02070309020205020404" pitchFamily="49" charset="0"/>
            </a:endParaRPr>
          </a:p>
          <a:p>
            <a:pPr>
              <a:buFontTx/>
              <a:buNone/>
            </a:pPr>
            <a:r>
              <a:rPr lang="fr-FR" altLang="en-US" sz="1400" b="1" dirty="0" smtClean="0">
                <a:latin typeface="Courier New" panose="02070309020205020404" pitchFamily="49" charset="0"/>
              </a:rPr>
              <a:t>                selon le RFC783</a:t>
            </a:r>
            <a:endParaRPr lang="fr-FR" altLang="en-US" sz="1400" b="1" dirty="0">
              <a:latin typeface="Courier New" panose="02070309020205020404" pitchFamily="49" charset="0"/>
            </a:endParaRPr>
          </a:p>
          <a:p>
            <a:pPr>
              <a:buFontTx/>
              <a:buNone/>
            </a:pPr>
            <a:r>
              <a:rPr lang="fr-FR" altLang="en-US" sz="1400" b="1" dirty="0" smtClean="0">
                <a:latin typeface="Courier New" panose="02070309020205020404" pitchFamily="49" charset="0"/>
              </a:rPr>
              <a:t>   Référence</a:t>
            </a:r>
            <a:r>
              <a:rPr lang="fr-FR" altLang="en-US" sz="1400" b="1" dirty="0">
                <a:latin typeface="Courier New" panose="02070309020205020404" pitchFamily="49" charset="0"/>
              </a:rPr>
              <a:t>:</a:t>
            </a:r>
          </a:p>
          <a:p>
            <a:pPr>
              <a:buFontTx/>
              <a:buNone/>
            </a:pPr>
            <a:r>
              <a:rPr lang="fr-FR" altLang="en-US" sz="1400" b="1" dirty="0" smtClean="0">
                <a:latin typeface="Courier New" panose="02070309020205020404" pitchFamily="49" charset="0"/>
              </a:rPr>
              <a:t>   http</a:t>
            </a:r>
            <a:r>
              <a:rPr lang="fr-FR" altLang="en-US" sz="1400" b="1" dirty="0">
                <a:latin typeface="Courier New" panose="02070309020205020404" pitchFamily="49" charset="0"/>
              </a:rPr>
              <a:t>://www-igm.univ-mlv.fr/~roussel/vuibert/chap7/TFTPServer.html</a:t>
            </a:r>
          </a:p>
          <a:p>
            <a:pPr>
              <a:buFontTx/>
              <a:buNone/>
            </a:pPr>
            <a:endParaRPr lang="fr-FR" altLang="en-US" sz="1400" b="1" dirty="0">
              <a:latin typeface="Courier New" panose="02070309020205020404" pitchFamily="49" charset="0"/>
            </a:endParaRPr>
          </a:p>
          <a:p>
            <a:pPr>
              <a:buFontTx/>
              <a:buNone/>
            </a:pPr>
            <a:r>
              <a:rPr lang="fr-FR" altLang="en-US" sz="1400" b="1" dirty="0" smtClean="0">
                <a:latin typeface="Courier New" panose="02070309020205020404" pitchFamily="49" charset="0"/>
              </a:rPr>
              <a:t>   Version    Auteur              Date                Description</a:t>
            </a:r>
            <a:endParaRPr lang="fr-FR" altLang="en-US" sz="1400" b="1" dirty="0">
              <a:latin typeface="Courier New" panose="02070309020205020404" pitchFamily="49" charset="0"/>
            </a:endParaRPr>
          </a:p>
          <a:p>
            <a:pPr>
              <a:buFontTx/>
              <a:buNone/>
            </a:pPr>
            <a:r>
              <a:rPr lang="fr-FR" altLang="en-US" sz="1400" b="1" dirty="0" smtClean="0">
                <a:latin typeface="Courier New" panose="02070309020205020404" pitchFamily="49" charset="0"/>
              </a:rPr>
              <a:t>   1.0        Jean Untel          05/04/2002          Initial</a:t>
            </a:r>
            <a:endParaRPr lang="fr-FR" altLang="en-US" sz="1400" b="1" dirty="0">
              <a:latin typeface="Courier New" panose="02070309020205020404" pitchFamily="49" charset="0"/>
            </a:endParaRPr>
          </a:p>
          <a:p>
            <a:pPr>
              <a:buFontTx/>
              <a:buNone/>
            </a:pPr>
            <a:r>
              <a:rPr lang="fr-FR" altLang="en-US" sz="1400" b="1" dirty="0">
                <a:latin typeface="Courier New" panose="02070309020205020404" pitchFamily="49" charset="0"/>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custDataLst>
              <p:tags r:id="rId1"/>
            </p:custDataLst>
          </p:nvPr>
        </p:nvSpPr>
        <p:spPr/>
        <p:txBody>
          <a:bodyPr/>
          <a:lstStyle/>
          <a:p>
            <a:r>
              <a:rPr lang="fr-CA" altLang="en-US" dirty="0" smtClean="0"/>
              <a:t>Premier exemple de bonne citation</a:t>
            </a:r>
            <a:endParaRPr lang="fr-CA" altLang="en-US" dirty="0"/>
          </a:p>
        </p:txBody>
      </p:sp>
      <p:sp>
        <p:nvSpPr>
          <p:cNvPr id="5" name="Slide Number Placeholder 5"/>
          <p:cNvSpPr>
            <a:spLocks noGrp="1"/>
          </p:cNvSpPr>
          <p:nvPr>
            <p:ph type="sldNum" sz="quarter" idx="10"/>
            <p:custDataLst>
              <p:tags r:id="rId2"/>
            </p:custDataLst>
          </p:nvPr>
        </p:nvSpPr>
        <p:spPr/>
        <p:txBody>
          <a:bodyPr/>
          <a:lstStyle/>
          <a:p>
            <a:fld id="{4C43E4F0-4439-46D7-B47E-EE4781C6CB53}" type="slidenum">
              <a:rPr lang="fr-CA" altLang="en-US"/>
              <a:pPr/>
              <a:t>14</a:t>
            </a:fld>
            <a:endParaRPr lang="fr-CA" altLang="en-US"/>
          </a:p>
        </p:txBody>
      </p:sp>
      <p:sp>
        <p:nvSpPr>
          <p:cNvPr id="4" name="Footer Placeholder 4"/>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33797" name="Rectangle 5"/>
          <p:cNvSpPr>
            <a:spLocks noChangeArrowheads="1"/>
          </p:cNvSpPr>
          <p:nvPr>
            <p:custDataLst>
              <p:tags r:id="rId4"/>
            </p:custDataLst>
          </p:nvPr>
        </p:nvSpPr>
        <p:spPr bwMode="auto">
          <a:xfrm>
            <a:off x="304800" y="1219200"/>
            <a:ext cx="8534400" cy="4953000"/>
          </a:xfrm>
          <a:prstGeom prst="rect">
            <a:avLst/>
          </a:prstGeom>
          <a:solidFill>
            <a:schemeClr val="bg1">
              <a:lumMod val="85000"/>
            </a:schemeClr>
          </a:solidFill>
          <a:ln>
            <a:noFill/>
          </a:ln>
          <a:effectLst/>
        </p:spPr>
        <p:txBody>
          <a:bodyPr/>
          <a:lstStyle>
            <a:lvl1pPr marL="342900" indent="-342900">
              <a:spcBef>
                <a:spcPct val="20000"/>
              </a:spcBef>
              <a:buChar char="•"/>
              <a:defRPr sz="2400">
                <a:solidFill>
                  <a:schemeClr val="tx1"/>
                </a:solidFill>
                <a:latin typeface="Tahoma" panose="020B0604030504040204" pitchFamily="34" charset="0"/>
              </a:defRPr>
            </a:lvl1pPr>
            <a:lvl2pPr marL="742950" indent="-285750">
              <a:spcBef>
                <a:spcPct val="20000"/>
              </a:spcBef>
              <a:buChar char="–"/>
              <a:defRPr sz="20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a:solidFill>
                  <a:schemeClr val="tx1"/>
                </a:solidFill>
                <a:latin typeface="Tahoma" panose="020B0604030504040204" pitchFamily="34" charset="0"/>
              </a:defRPr>
            </a:lvl5pPr>
            <a:lvl6pPr marL="2514600" indent="-228600" fontAlgn="base">
              <a:spcBef>
                <a:spcPct val="20000"/>
              </a:spcBef>
              <a:spcAft>
                <a:spcPct val="0"/>
              </a:spcAft>
              <a:buChar char="»"/>
              <a:defRPr>
                <a:solidFill>
                  <a:schemeClr val="tx1"/>
                </a:solidFill>
                <a:latin typeface="Tahoma" panose="020B0604030504040204" pitchFamily="34" charset="0"/>
              </a:defRPr>
            </a:lvl6pPr>
            <a:lvl7pPr marL="2971800" indent="-228600" fontAlgn="base">
              <a:spcBef>
                <a:spcPct val="20000"/>
              </a:spcBef>
              <a:spcAft>
                <a:spcPct val="0"/>
              </a:spcAft>
              <a:buChar char="»"/>
              <a:defRPr>
                <a:solidFill>
                  <a:schemeClr val="tx1"/>
                </a:solidFill>
                <a:latin typeface="Tahoma" panose="020B0604030504040204" pitchFamily="34" charset="0"/>
              </a:defRPr>
            </a:lvl7pPr>
            <a:lvl8pPr marL="3429000" indent="-228600" fontAlgn="base">
              <a:spcBef>
                <a:spcPct val="20000"/>
              </a:spcBef>
              <a:spcAft>
                <a:spcPct val="0"/>
              </a:spcAft>
              <a:buChar char="»"/>
              <a:defRPr>
                <a:solidFill>
                  <a:schemeClr val="tx1"/>
                </a:solidFill>
                <a:latin typeface="Tahoma" panose="020B0604030504040204" pitchFamily="34" charset="0"/>
              </a:defRPr>
            </a:lvl8pPr>
            <a:lvl9pPr marL="3886200" indent="-228600" fontAlgn="base">
              <a:spcBef>
                <a:spcPct val="20000"/>
              </a:spcBef>
              <a:spcAft>
                <a:spcPct val="0"/>
              </a:spcAft>
              <a:buChar char="»"/>
              <a:defRPr>
                <a:solidFill>
                  <a:schemeClr val="tx1"/>
                </a:solidFill>
                <a:latin typeface="Tahoma" panose="020B0604030504040204" pitchFamily="34" charset="0"/>
              </a:defRPr>
            </a:lvl9pPr>
          </a:lstStyle>
          <a:p>
            <a:pPr>
              <a:lnSpc>
                <a:spcPct val="75000"/>
              </a:lnSpc>
              <a:buFontTx/>
              <a:buNone/>
            </a:pPr>
            <a:r>
              <a:rPr lang="fr-FR" altLang="en-US" sz="1800" b="1" dirty="0">
                <a:solidFill>
                  <a:srgbClr val="009900"/>
                </a:solidFill>
                <a:latin typeface="Courier New" panose="02070309020205020404" pitchFamily="49" charset="0"/>
              </a:rPr>
              <a:t>/*</a:t>
            </a:r>
          </a:p>
          <a:p>
            <a:pPr>
              <a:lnSpc>
                <a:spcPct val="75000"/>
              </a:lnSpc>
              <a:buFontTx/>
              <a:buNone/>
            </a:pPr>
            <a:r>
              <a:rPr lang="fr-FR" altLang="en-US" sz="1800" b="1" dirty="0" smtClean="0">
                <a:solidFill>
                  <a:srgbClr val="009900"/>
                </a:solidFill>
                <a:latin typeface="Courier New" panose="02070309020205020404" pitchFamily="49" charset="0"/>
              </a:rPr>
              <a:t>   CODE EMPRUNTÉ :</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Les lignes suivantes sont basées sur une classe</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provenant du site :</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http</a:t>
            </a:r>
            <a:r>
              <a:rPr lang="fr-FR" altLang="en-US" sz="1800" b="1" dirty="0">
                <a:solidFill>
                  <a:srgbClr val="009900"/>
                </a:solidFill>
                <a:latin typeface="Courier New" panose="02070309020205020404" pitchFamily="49" charset="0"/>
              </a:rPr>
              <a:t>://home.earthlink.net/~rtayek/ray/tftp.zip</a:t>
            </a:r>
          </a:p>
          <a:p>
            <a:pPr>
              <a:lnSpc>
                <a:spcPct val="75000"/>
              </a:lnSpc>
              <a:buFontTx/>
              <a:buNone/>
            </a:pPr>
            <a:r>
              <a:rPr lang="fr-FR" altLang="en-US" sz="1800" b="1" dirty="0" smtClean="0">
                <a:solidFill>
                  <a:srgbClr val="009900"/>
                </a:solidFill>
                <a:latin typeface="Courier New" panose="02070309020205020404" pitchFamily="49" charset="0"/>
              </a:rPr>
              <a:t>   Dans ce zip, j'ai pris un exemple qui provient de la</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classe tftp.java pour créer le paquet à envoyer</a:t>
            </a:r>
            <a:r>
              <a:rPr lang="fr-FR" altLang="en-US" sz="1800" b="1" dirty="0">
                <a:solidFill>
                  <a:srgbClr val="009900"/>
                </a:solidFill>
                <a:latin typeface="Courier New" panose="02070309020205020404" pitchFamily="49" charset="0"/>
              </a:rPr>
              <a:t>.</a:t>
            </a:r>
          </a:p>
          <a:p>
            <a:pPr>
              <a:lnSpc>
                <a:spcPct val="75000"/>
              </a:lnSpc>
              <a:buFontTx/>
              <a:buNone/>
            </a:pPr>
            <a:r>
              <a:rPr lang="fr-FR" altLang="en-US" sz="1800" b="1" dirty="0">
                <a:solidFill>
                  <a:srgbClr val="009900"/>
                </a:solidFill>
                <a:latin typeface="Courier New" panose="02070309020205020404" pitchFamily="49" charset="0"/>
              </a:rPr>
              <a:t>*/	</a:t>
            </a:r>
            <a:r>
              <a:rPr lang="fr-FR" altLang="en-US" sz="1800" b="1" dirty="0" smtClean="0">
                <a:latin typeface="Courier New" panose="02070309020205020404" pitchFamily="49" charset="0"/>
              </a:rPr>
              <a:t>        </a:t>
            </a:r>
            <a:endParaRPr lang="fr-FR" altLang="en-US" sz="1800" b="1" dirty="0">
              <a:latin typeface="Courier New" panose="02070309020205020404" pitchFamily="49" charset="0"/>
            </a:endParaRPr>
          </a:p>
          <a:p>
            <a:pPr>
              <a:lnSpc>
                <a:spcPct val="75000"/>
              </a:lnSpc>
              <a:buFontTx/>
              <a:buNone/>
            </a:pPr>
            <a:endParaRPr lang="fr-FR" altLang="en-US" sz="1800" b="1" dirty="0">
              <a:latin typeface="Courier New" panose="02070309020205020404" pitchFamily="49" charset="0"/>
            </a:endParaRPr>
          </a:p>
          <a:p>
            <a:pPr>
              <a:lnSpc>
                <a:spcPct val="75000"/>
              </a:lnSpc>
              <a:buFontTx/>
              <a:buNone/>
            </a:pPr>
            <a:r>
              <a:rPr lang="fr-FR" altLang="en-US" sz="1800" b="1" dirty="0" smtClean="0">
                <a:latin typeface="Courier New" panose="02070309020205020404" pitchFamily="49" charset="0"/>
              </a:rPr>
              <a:t>buf2 = </a:t>
            </a:r>
            <a:r>
              <a:rPr lang="fr-FR" altLang="en-US" sz="1800" b="1" dirty="0" err="1" smtClean="0">
                <a:latin typeface="Courier New" panose="02070309020205020404" pitchFamily="49" charset="0"/>
              </a:rPr>
              <a:t>filename.getBytes</a:t>
            </a:r>
            <a:r>
              <a:rPr lang="fr-FR" altLang="en-US" sz="1800" b="1" dirty="0">
                <a:latin typeface="Courier New" panose="02070309020205020404" pitchFamily="49" charset="0"/>
              </a:rPr>
              <a:t>();</a:t>
            </a:r>
          </a:p>
          <a:p>
            <a:pPr>
              <a:lnSpc>
                <a:spcPct val="75000"/>
              </a:lnSpc>
              <a:buFontTx/>
              <a:buNone/>
            </a:pPr>
            <a:r>
              <a:rPr lang="fr-FR" altLang="en-US" sz="1800" b="1" dirty="0" err="1">
                <a:latin typeface="Courier New" panose="02070309020205020404" pitchFamily="49" charset="0"/>
              </a:rPr>
              <a:t>System.arraycopy</a:t>
            </a:r>
            <a:r>
              <a:rPr lang="fr-FR" altLang="en-US" sz="1800" b="1" dirty="0">
                <a:latin typeface="Courier New" panose="02070309020205020404" pitchFamily="49" charset="0"/>
              </a:rPr>
              <a:t>(buf2</a:t>
            </a:r>
            <a:r>
              <a:rPr lang="fr-FR" altLang="en-US" sz="1800" b="1" dirty="0" smtClean="0">
                <a:latin typeface="Courier New" panose="02070309020205020404" pitchFamily="49" charset="0"/>
              </a:rPr>
              <a:t>, 0, </a:t>
            </a:r>
            <a:r>
              <a:rPr lang="fr-FR" altLang="en-US" sz="1800" b="1" dirty="0" err="1" smtClean="0">
                <a:latin typeface="Courier New" panose="02070309020205020404" pitchFamily="49" charset="0"/>
              </a:rPr>
              <a:t>buf</a:t>
            </a:r>
            <a:r>
              <a:rPr lang="fr-FR" altLang="en-US" sz="1800" b="1" dirty="0" smtClean="0">
                <a:latin typeface="Courier New" panose="02070309020205020404" pitchFamily="49" charset="0"/>
              </a:rPr>
              <a:t>, pos, buf2.length</a:t>
            </a:r>
            <a:r>
              <a:rPr lang="fr-FR" altLang="en-US" sz="1800" b="1" dirty="0">
                <a:latin typeface="Courier New" panose="02070309020205020404" pitchFamily="49" charset="0"/>
              </a:rPr>
              <a:t>);</a:t>
            </a:r>
          </a:p>
          <a:p>
            <a:pPr>
              <a:lnSpc>
                <a:spcPct val="75000"/>
              </a:lnSpc>
              <a:buFontTx/>
              <a:buNone/>
            </a:pPr>
            <a:r>
              <a:rPr lang="fr-FR" altLang="en-US" sz="1800" b="1" dirty="0" err="1" smtClean="0">
                <a:latin typeface="Courier New" panose="02070309020205020404" pitchFamily="49" charset="0"/>
              </a:rPr>
              <a:t>buf</a:t>
            </a:r>
            <a:r>
              <a:rPr lang="fr-FR" altLang="en-US" sz="1800" b="1" dirty="0" smtClean="0">
                <a:latin typeface="Courier New" panose="02070309020205020404" pitchFamily="49" charset="0"/>
              </a:rPr>
              <a:t>[pos + buf2.length] = 0</a:t>
            </a:r>
            <a:r>
              <a:rPr lang="fr-FR" altLang="en-US" sz="1800" b="1" dirty="0">
                <a:latin typeface="Courier New" panose="02070309020205020404" pitchFamily="49" charset="0"/>
              </a:rPr>
              <a:t>;</a:t>
            </a:r>
          </a:p>
          <a:p>
            <a:pPr>
              <a:lnSpc>
                <a:spcPct val="75000"/>
              </a:lnSpc>
              <a:buFontTx/>
              <a:buNone/>
            </a:pPr>
            <a:r>
              <a:rPr lang="fr-FR" altLang="en-US" sz="1800" b="1" dirty="0" smtClean="0">
                <a:latin typeface="Courier New" panose="02070309020205020404" pitchFamily="49" charset="0"/>
              </a:rPr>
              <a:t>pos += buf2.length + 1</a:t>
            </a:r>
            <a:r>
              <a:rPr lang="fr-FR" altLang="en-US" sz="1800" b="1" dirty="0">
                <a:latin typeface="Courier New" panose="02070309020205020404" pitchFamily="49" charset="0"/>
              </a:rPr>
              <a:t>;</a:t>
            </a:r>
          </a:p>
          <a:p>
            <a:pPr>
              <a:lnSpc>
                <a:spcPct val="75000"/>
              </a:lnSpc>
              <a:buFontTx/>
              <a:buNone/>
            </a:pPr>
            <a:r>
              <a:rPr lang="fr-FR" altLang="en-US" sz="1800" b="1" dirty="0" smtClean="0">
                <a:latin typeface="Courier New" panose="02070309020205020404" pitchFamily="49" charset="0"/>
              </a:rPr>
              <a:t>buf2 = </a:t>
            </a:r>
            <a:r>
              <a:rPr lang="fr-FR" altLang="en-US" sz="1800" b="1" dirty="0" err="1" smtClean="0">
                <a:latin typeface="Courier New" panose="02070309020205020404" pitchFamily="49" charset="0"/>
              </a:rPr>
              <a:t>mode.getBytes</a:t>
            </a:r>
            <a:r>
              <a:rPr lang="fr-FR" altLang="en-US" sz="1800" b="1" dirty="0">
                <a:latin typeface="Courier New" panose="02070309020205020404" pitchFamily="49" charset="0"/>
              </a:rPr>
              <a:t>();</a:t>
            </a:r>
          </a:p>
          <a:p>
            <a:pPr>
              <a:lnSpc>
                <a:spcPct val="75000"/>
              </a:lnSpc>
              <a:buFontTx/>
              <a:buNone/>
            </a:pPr>
            <a:r>
              <a:rPr lang="fr-FR" altLang="en-US" sz="1800" b="1" dirty="0" err="1">
                <a:latin typeface="Courier New" panose="02070309020205020404" pitchFamily="49" charset="0"/>
              </a:rPr>
              <a:t>System.arraycopy</a:t>
            </a:r>
            <a:r>
              <a:rPr lang="fr-FR" altLang="en-US" sz="1800" b="1" dirty="0">
                <a:latin typeface="Courier New" panose="02070309020205020404" pitchFamily="49" charset="0"/>
              </a:rPr>
              <a:t>(buf2</a:t>
            </a:r>
            <a:r>
              <a:rPr lang="fr-FR" altLang="en-US" sz="1800" b="1" dirty="0" smtClean="0">
                <a:latin typeface="Courier New" panose="02070309020205020404" pitchFamily="49" charset="0"/>
              </a:rPr>
              <a:t>, 0, </a:t>
            </a:r>
            <a:r>
              <a:rPr lang="fr-FR" altLang="en-US" sz="1800" b="1" dirty="0" err="1" smtClean="0">
                <a:latin typeface="Courier New" panose="02070309020205020404" pitchFamily="49" charset="0"/>
              </a:rPr>
              <a:t>buf</a:t>
            </a:r>
            <a:r>
              <a:rPr lang="fr-FR" altLang="en-US" sz="1800" b="1" dirty="0" smtClean="0">
                <a:latin typeface="Courier New" panose="02070309020205020404" pitchFamily="49" charset="0"/>
              </a:rPr>
              <a:t>, pos, buf2.length</a:t>
            </a:r>
            <a:r>
              <a:rPr lang="fr-FR" altLang="en-US" sz="1800" b="1" dirty="0">
                <a:latin typeface="Courier New" panose="02070309020205020404" pitchFamily="49" charset="0"/>
              </a:rPr>
              <a:t>);</a:t>
            </a:r>
          </a:p>
          <a:p>
            <a:pPr>
              <a:lnSpc>
                <a:spcPct val="75000"/>
              </a:lnSpc>
              <a:buFontTx/>
              <a:buNone/>
            </a:pPr>
            <a:r>
              <a:rPr lang="fr-FR" altLang="en-US" sz="1800" b="1" dirty="0" err="1" smtClean="0">
                <a:latin typeface="Courier New" panose="02070309020205020404" pitchFamily="49" charset="0"/>
              </a:rPr>
              <a:t>buf</a:t>
            </a:r>
            <a:r>
              <a:rPr lang="fr-FR" altLang="en-US" sz="1800" b="1" dirty="0" smtClean="0">
                <a:latin typeface="Courier New" panose="02070309020205020404" pitchFamily="49" charset="0"/>
              </a:rPr>
              <a:t>[pos + buf2.length] = 0</a:t>
            </a:r>
            <a:r>
              <a:rPr lang="fr-FR" altLang="en-US" sz="1800" b="1" dirty="0">
                <a:latin typeface="Courier New" panose="02070309020205020404" pitchFamily="49" charset="0"/>
              </a:rPr>
              <a:t>;</a:t>
            </a:r>
          </a:p>
          <a:p>
            <a:pPr>
              <a:lnSpc>
                <a:spcPct val="75000"/>
              </a:lnSpc>
              <a:buFontTx/>
              <a:buNone/>
            </a:pPr>
            <a:endParaRPr lang="fr-FR" altLang="en-US" sz="1800" b="1" dirty="0">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FIN DU CODE EMPRUNTÉ */</a:t>
            </a:r>
            <a:endParaRPr lang="fr-FR" altLang="en-US" sz="1800" b="1" dirty="0">
              <a:solidFill>
                <a:srgbClr val="009900"/>
              </a:solidFill>
              <a:latin typeface="Courier New" panose="02070309020205020404" pitchFamily="49"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custDataLst>
              <p:tags r:id="rId1"/>
            </p:custDataLst>
          </p:nvPr>
        </p:nvSpPr>
        <p:spPr/>
        <p:txBody>
          <a:bodyPr/>
          <a:lstStyle/>
          <a:p>
            <a:r>
              <a:rPr lang="fr-CA" altLang="en-US" dirty="0" smtClean="0"/>
              <a:t>Une bonne citation</a:t>
            </a:r>
            <a:endParaRPr lang="fr-CA" altLang="en-US" dirty="0"/>
          </a:p>
        </p:txBody>
      </p:sp>
      <p:sp>
        <p:nvSpPr>
          <p:cNvPr id="5" name="Slide Number Placeholder 5"/>
          <p:cNvSpPr>
            <a:spLocks noGrp="1"/>
          </p:cNvSpPr>
          <p:nvPr>
            <p:ph type="sldNum" sz="quarter" idx="10"/>
            <p:custDataLst>
              <p:tags r:id="rId2"/>
            </p:custDataLst>
          </p:nvPr>
        </p:nvSpPr>
        <p:spPr/>
        <p:txBody>
          <a:bodyPr/>
          <a:lstStyle/>
          <a:p>
            <a:fld id="{BFA3C595-C0CB-4DE5-A5BB-74DF89CEB429}" type="slidenum">
              <a:rPr lang="fr-CA" altLang="en-US"/>
              <a:pPr/>
              <a:t>15</a:t>
            </a:fld>
            <a:endParaRPr lang="fr-CA" altLang="en-US"/>
          </a:p>
        </p:txBody>
      </p:sp>
      <p:sp>
        <p:nvSpPr>
          <p:cNvPr id="4" name="Footer Placeholder 4"/>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57348" name="Rectangle 4"/>
          <p:cNvSpPr>
            <a:spLocks noChangeArrowheads="1"/>
          </p:cNvSpPr>
          <p:nvPr>
            <p:custDataLst>
              <p:tags r:id="rId4"/>
            </p:custDataLst>
          </p:nvPr>
        </p:nvSpPr>
        <p:spPr bwMode="auto">
          <a:xfrm>
            <a:off x="304800" y="1219200"/>
            <a:ext cx="8534400" cy="5029200"/>
          </a:xfrm>
          <a:prstGeom prst="rect">
            <a:avLst/>
          </a:prstGeom>
          <a:solidFill>
            <a:schemeClr val="bg1">
              <a:lumMod val="85000"/>
            </a:schemeClr>
          </a:solidFill>
          <a:ln>
            <a:noFill/>
          </a:ln>
          <a:effectLst/>
        </p:spPr>
        <p:txBody>
          <a:bodyPr/>
          <a:lstStyle>
            <a:lvl1pPr marL="342900" indent="-342900">
              <a:spcBef>
                <a:spcPct val="20000"/>
              </a:spcBef>
              <a:buChar char="•"/>
              <a:defRPr sz="2400">
                <a:solidFill>
                  <a:schemeClr val="tx1"/>
                </a:solidFill>
                <a:latin typeface="Tahoma" panose="020B0604030504040204" pitchFamily="34" charset="0"/>
              </a:defRPr>
            </a:lvl1pPr>
            <a:lvl2pPr marL="742950" indent="-285750">
              <a:spcBef>
                <a:spcPct val="20000"/>
              </a:spcBef>
              <a:buChar char="–"/>
              <a:defRPr sz="2000">
                <a:solidFill>
                  <a:schemeClr val="tx1"/>
                </a:solidFill>
                <a:latin typeface="Tahoma" panose="020B0604030504040204" pitchFamily="34" charset="0"/>
              </a:defRPr>
            </a:lvl2pPr>
            <a:lvl3pPr marL="1143000" indent="-228600">
              <a:spcBef>
                <a:spcPct val="20000"/>
              </a:spcBef>
              <a:buChar char="•"/>
              <a:defRPr sz="2000">
                <a:solidFill>
                  <a:schemeClr val="tx1"/>
                </a:solidFill>
                <a:latin typeface="Tahoma" panose="020B0604030504040204" pitchFamily="34" charset="0"/>
              </a:defRPr>
            </a:lvl3pPr>
            <a:lvl4pPr marL="1600200" indent="-228600">
              <a:spcBef>
                <a:spcPct val="20000"/>
              </a:spcBef>
              <a:buChar char="–"/>
              <a:defRPr>
                <a:solidFill>
                  <a:schemeClr val="tx1"/>
                </a:solidFill>
                <a:latin typeface="Tahoma" panose="020B0604030504040204" pitchFamily="34" charset="0"/>
              </a:defRPr>
            </a:lvl4pPr>
            <a:lvl5pPr marL="2057400" indent="-228600">
              <a:spcBef>
                <a:spcPct val="20000"/>
              </a:spcBef>
              <a:buChar char="»"/>
              <a:defRPr>
                <a:solidFill>
                  <a:schemeClr val="tx1"/>
                </a:solidFill>
                <a:latin typeface="Tahoma" panose="020B0604030504040204" pitchFamily="34" charset="0"/>
              </a:defRPr>
            </a:lvl5pPr>
            <a:lvl6pPr marL="2514600" indent="-228600" fontAlgn="base">
              <a:spcBef>
                <a:spcPct val="20000"/>
              </a:spcBef>
              <a:spcAft>
                <a:spcPct val="0"/>
              </a:spcAft>
              <a:buChar char="»"/>
              <a:defRPr>
                <a:solidFill>
                  <a:schemeClr val="tx1"/>
                </a:solidFill>
                <a:latin typeface="Tahoma" panose="020B0604030504040204" pitchFamily="34" charset="0"/>
              </a:defRPr>
            </a:lvl6pPr>
            <a:lvl7pPr marL="2971800" indent="-228600" fontAlgn="base">
              <a:spcBef>
                <a:spcPct val="20000"/>
              </a:spcBef>
              <a:spcAft>
                <a:spcPct val="0"/>
              </a:spcAft>
              <a:buChar char="»"/>
              <a:defRPr>
                <a:solidFill>
                  <a:schemeClr val="tx1"/>
                </a:solidFill>
                <a:latin typeface="Tahoma" panose="020B0604030504040204" pitchFamily="34" charset="0"/>
              </a:defRPr>
            </a:lvl7pPr>
            <a:lvl8pPr marL="3429000" indent="-228600" fontAlgn="base">
              <a:spcBef>
                <a:spcPct val="20000"/>
              </a:spcBef>
              <a:spcAft>
                <a:spcPct val="0"/>
              </a:spcAft>
              <a:buChar char="»"/>
              <a:defRPr>
                <a:solidFill>
                  <a:schemeClr val="tx1"/>
                </a:solidFill>
                <a:latin typeface="Tahoma" panose="020B0604030504040204" pitchFamily="34" charset="0"/>
              </a:defRPr>
            </a:lvl8pPr>
            <a:lvl9pPr marL="3886200" indent="-228600" fontAlgn="base">
              <a:spcBef>
                <a:spcPct val="20000"/>
              </a:spcBef>
              <a:spcAft>
                <a:spcPct val="0"/>
              </a:spcAft>
              <a:buChar char="»"/>
              <a:defRPr>
                <a:solidFill>
                  <a:schemeClr val="tx1"/>
                </a:solidFill>
                <a:latin typeface="Tahoma" panose="020B0604030504040204" pitchFamily="34" charset="0"/>
              </a:defRPr>
            </a:lvl9pPr>
          </a:lstStyle>
          <a:p>
            <a:pPr>
              <a:lnSpc>
                <a:spcPct val="75000"/>
              </a:lnSpc>
              <a:buFontTx/>
              <a:buNone/>
            </a:pPr>
            <a:r>
              <a:rPr lang="fr-FR" altLang="en-US" sz="1800" b="1" dirty="0">
                <a:solidFill>
                  <a:srgbClr val="009900"/>
                </a:solidFill>
                <a:latin typeface="Courier New" panose="02070309020205020404" pitchFamily="49" charset="0"/>
              </a:rPr>
              <a:t>/*</a:t>
            </a:r>
          </a:p>
          <a:p>
            <a:pPr>
              <a:lnSpc>
                <a:spcPct val="75000"/>
              </a:lnSpc>
              <a:buFontTx/>
              <a:buNone/>
            </a:pPr>
            <a:r>
              <a:rPr lang="fr-FR" altLang="en-US" sz="1800" b="1" dirty="0" smtClean="0">
                <a:solidFill>
                  <a:srgbClr val="009900"/>
                </a:solidFill>
                <a:latin typeface="Courier New" panose="02070309020205020404" pitchFamily="49" charset="0"/>
              </a:rPr>
              <a:t>   CODE EMPRUNTÉ :</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Les lignes suivantes proviennent du livre :</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Thomas H. </a:t>
            </a:r>
            <a:r>
              <a:rPr lang="fr-FR" altLang="en-US" sz="1800" b="1" dirty="0" err="1" smtClean="0">
                <a:solidFill>
                  <a:srgbClr val="009900"/>
                </a:solidFill>
                <a:latin typeface="Courier New" panose="02070309020205020404" pitchFamily="49" charset="0"/>
              </a:rPr>
              <a:t>Cormen</a:t>
            </a:r>
            <a:r>
              <a:rPr lang="fr-FR" altLang="en-US" sz="1800" b="1" dirty="0" smtClean="0">
                <a:solidFill>
                  <a:srgbClr val="009900"/>
                </a:solidFill>
                <a:latin typeface="Courier New" panose="02070309020205020404" pitchFamily="49" charset="0"/>
              </a:rPr>
              <a:t>, Charles E. </a:t>
            </a:r>
            <a:r>
              <a:rPr lang="fr-FR" altLang="en-US" sz="1800" b="1" dirty="0" err="1" smtClean="0">
                <a:solidFill>
                  <a:srgbClr val="009900"/>
                </a:solidFill>
                <a:latin typeface="Courier New" panose="02070309020205020404" pitchFamily="49" charset="0"/>
              </a:rPr>
              <a:t>Leiserson</a:t>
            </a:r>
            <a:r>
              <a:rPr lang="fr-FR" altLang="en-US" sz="1800" b="1" dirty="0" smtClean="0">
                <a:solidFill>
                  <a:srgbClr val="009900"/>
                </a:solidFill>
                <a:latin typeface="Courier New" panose="02070309020205020404" pitchFamily="49" charset="0"/>
              </a:rPr>
              <a:t>, Ronald L</a:t>
            </a:r>
            <a:r>
              <a:rPr lang="fr-FR" altLang="en-US" sz="1800" b="1" dirty="0">
                <a:solidFill>
                  <a:srgbClr val="009900"/>
                </a:solidFill>
                <a:latin typeface="Courier New" panose="02070309020205020404" pitchFamily="49" charset="0"/>
              </a:rPr>
              <a:t>.</a:t>
            </a:r>
          </a:p>
          <a:p>
            <a:pPr>
              <a:lnSpc>
                <a:spcPct val="75000"/>
              </a:lnSpc>
              <a:buFontTx/>
              <a:buNone/>
            </a:pPr>
            <a:r>
              <a:rPr lang="fr-FR" altLang="en-US" sz="1800" b="1" dirty="0" smtClean="0">
                <a:solidFill>
                  <a:srgbClr val="009900"/>
                </a:solidFill>
                <a:latin typeface="Courier New" panose="02070309020205020404" pitchFamily="49" charset="0"/>
              </a:rPr>
              <a:t>      </a:t>
            </a:r>
            <a:r>
              <a:rPr lang="fr-FR" altLang="en-US" sz="1800" b="1" dirty="0" err="1" smtClean="0">
                <a:solidFill>
                  <a:srgbClr val="009900"/>
                </a:solidFill>
                <a:latin typeface="Courier New" panose="02070309020205020404" pitchFamily="49" charset="0"/>
              </a:rPr>
              <a:t>Rivest</a:t>
            </a:r>
            <a:r>
              <a:rPr lang="fr-FR" altLang="en-US" sz="1800" b="1" dirty="0" smtClean="0">
                <a:solidFill>
                  <a:srgbClr val="009900"/>
                </a:solidFill>
                <a:latin typeface="Courier New" panose="02070309020205020404" pitchFamily="49" charset="0"/>
              </a:rPr>
              <a:t>, Introduction to </a:t>
            </a:r>
            <a:r>
              <a:rPr lang="fr-FR" altLang="en-US" sz="1800" b="1" dirty="0" err="1" smtClean="0">
                <a:solidFill>
                  <a:srgbClr val="009900"/>
                </a:solidFill>
                <a:latin typeface="Courier New" panose="02070309020205020404" pitchFamily="49" charset="0"/>
              </a:rPr>
              <a:t>algorithms</a:t>
            </a:r>
            <a:r>
              <a:rPr lang="fr-FR" altLang="en-US" sz="1800" b="1" dirty="0" smtClean="0">
                <a:solidFill>
                  <a:srgbClr val="009900"/>
                </a:solidFill>
                <a:latin typeface="Courier New" panose="02070309020205020404" pitchFamily="49" charset="0"/>
              </a:rPr>
              <a:t>,</a:t>
            </a:r>
            <a:r>
              <a:rPr lang="fr-CA" altLang="en-US" sz="1800" b="1" dirty="0" smtClean="0">
                <a:solidFill>
                  <a:srgbClr val="009900"/>
                </a:solidFill>
                <a:latin typeface="Courier New" panose="02070309020205020404" pitchFamily="49" charset="0"/>
              </a:rPr>
              <a:t> </a:t>
            </a:r>
            <a:r>
              <a:rPr lang="fr-CA" altLang="en-US" sz="1800" b="1" dirty="0" err="1" smtClean="0">
                <a:solidFill>
                  <a:srgbClr val="009900"/>
                </a:solidFill>
                <a:latin typeface="Courier New" panose="02070309020205020404" pitchFamily="49" charset="0"/>
              </a:rPr>
              <a:t>McGraw</a:t>
            </a:r>
            <a:r>
              <a:rPr lang="fr-CA" altLang="en-US" sz="1800" b="1" dirty="0" smtClean="0">
                <a:solidFill>
                  <a:srgbClr val="009900"/>
                </a:solidFill>
                <a:latin typeface="Courier New" panose="02070309020205020404" pitchFamily="49" charset="0"/>
              </a:rPr>
              <a:t>-Hill</a:t>
            </a:r>
            <a:r>
              <a:rPr lang="fr-CA" altLang="en-US" sz="1800" b="1" dirty="0">
                <a:solidFill>
                  <a:srgbClr val="009900"/>
                </a:solidFill>
                <a:latin typeface="Courier New" panose="02070309020205020404" pitchFamily="49" charset="0"/>
              </a:rPr>
              <a:t>,</a:t>
            </a:r>
          </a:p>
          <a:p>
            <a:pPr>
              <a:lnSpc>
                <a:spcPct val="75000"/>
              </a:lnSpc>
              <a:buFontTx/>
              <a:buNone/>
            </a:pPr>
            <a:r>
              <a:rPr lang="fr-CA" altLang="en-US" sz="1800" b="1" dirty="0" smtClean="0">
                <a:solidFill>
                  <a:srgbClr val="009900"/>
                </a:solidFill>
                <a:latin typeface="Courier New" panose="02070309020205020404" pitchFamily="49" charset="0"/>
              </a:rPr>
              <a:t>      page 246</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Cette fonction permet de retourner un pointeur vers</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le </a:t>
            </a:r>
            <a:r>
              <a:rPr lang="fr-FR" altLang="en-US" sz="1800" b="1" dirty="0" err="1" smtClean="0">
                <a:solidFill>
                  <a:srgbClr val="009900"/>
                </a:solidFill>
                <a:latin typeface="Courier New" panose="02070309020205020404" pitchFamily="49" charset="0"/>
              </a:rPr>
              <a:t>noeud</a:t>
            </a:r>
            <a:r>
              <a:rPr lang="fr-FR" altLang="en-US" sz="1800" b="1" dirty="0" smtClean="0">
                <a:solidFill>
                  <a:srgbClr val="009900"/>
                </a:solidFill>
                <a:latin typeface="Courier New" panose="02070309020205020404" pitchFamily="49" charset="0"/>
              </a:rPr>
              <a:t> contenant la valeur k dans un ABF. Elle</a:t>
            </a:r>
            <a:endParaRPr lang="fr-FR" altLang="en-US" sz="1800" b="1" dirty="0">
              <a:solidFill>
                <a:srgbClr val="009900"/>
              </a:solidFill>
              <a:latin typeface="Courier New" panose="02070309020205020404" pitchFamily="49" charset="0"/>
            </a:endParaRPr>
          </a:p>
          <a:p>
            <a:pPr>
              <a:lnSpc>
                <a:spcPct val="75000"/>
              </a:lnSpc>
              <a:buFontTx/>
              <a:buNone/>
            </a:pPr>
            <a:r>
              <a:rPr lang="fr-FR" altLang="en-US" sz="1800" b="1" dirty="0" smtClean="0">
                <a:solidFill>
                  <a:srgbClr val="009900"/>
                </a:solidFill>
                <a:latin typeface="Courier New" panose="02070309020205020404" pitchFamily="49" charset="0"/>
              </a:rPr>
              <a:t>   retourne NULL si la valeur n’est pas dans l’arbre</a:t>
            </a:r>
            <a:r>
              <a:rPr lang="fr-FR" altLang="en-US" sz="1800" b="1" dirty="0">
                <a:solidFill>
                  <a:srgbClr val="009900"/>
                </a:solidFill>
                <a:latin typeface="Courier New" panose="02070309020205020404" pitchFamily="49" charset="0"/>
              </a:rPr>
              <a:t>.</a:t>
            </a:r>
          </a:p>
          <a:p>
            <a:pPr>
              <a:lnSpc>
                <a:spcPct val="75000"/>
              </a:lnSpc>
              <a:buFontTx/>
              <a:buNone/>
            </a:pPr>
            <a:r>
              <a:rPr lang="fr-FR" altLang="en-US" sz="1800" b="1" dirty="0">
                <a:solidFill>
                  <a:srgbClr val="009900"/>
                </a:solidFill>
                <a:latin typeface="Courier New" panose="02070309020205020404" pitchFamily="49" charset="0"/>
              </a:rPr>
              <a:t>*/</a:t>
            </a:r>
          </a:p>
          <a:p>
            <a:pPr>
              <a:lnSpc>
                <a:spcPct val="75000"/>
              </a:lnSpc>
              <a:buFontTx/>
              <a:buNone/>
            </a:pPr>
            <a:r>
              <a:rPr lang="fr-CA" altLang="en-US" sz="1800" b="1" dirty="0" err="1" smtClean="0">
                <a:latin typeface="Courier New" panose="02070309020205020404" pitchFamily="49" charset="0"/>
              </a:rPr>
              <a:t>Noeud</a:t>
            </a:r>
            <a:r>
              <a:rPr lang="fr-CA" altLang="en-US" sz="1800" b="1" dirty="0" smtClean="0">
                <a:latin typeface="Courier New" panose="02070309020205020404" pitchFamily="49" charset="0"/>
              </a:rPr>
              <a:t> * </a:t>
            </a:r>
            <a:r>
              <a:rPr lang="fr-CA" altLang="en-US" sz="1800" b="1" dirty="0" err="1" smtClean="0">
                <a:latin typeface="Courier New" panose="02070309020205020404" pitchFamily="49" charset="0"/>
              </a:rPr>
              <a:t>tree_search</a:t>
            </a:r>
            <a:r>
              <a:rPr lang="fr-CA" altLang="en-US" sz="1800" b="1" dirty="0" smtClean="0">
                <a:latin typeface="Courier New" panose="02070309020205020404" pitchFamily="49" charset="0"/>
              </a:rPr>
              <a:t>(</a:t>
            </a:r>
            <a:r>
              <a:rPr lang="fr-CA" altLang="en-US" sz="1800" b="1" dirty="0" err="1" smtClean="0">
                <a:latin typeface="Courier New" panose="02070309020205020404" pitchFamily="49" charset="0"/>
              </a:rPr>
              <a:t>Noeud</a:t>
            </a:r>
            <a:r>
              <a:rPr lang="fr-CA" altLang="en-US" sz="1800" b="1" dirty="0" smtClean="0">
                <a:latin typeface="Courier New" panose="02070309020205020404" pitchFamily="49" charset="0"/>
              </a:rPr>
              <a:t> * x, </a:t>
            </a:r>
            <a:r>
              <a:rPr lang="fr-CA" altLang="en-US" sz="1800" b="1" dirty="0" err="1" smtClean="0">
                <a:solidFill>
                  <a:srgbClr val="0000FF"/>
                </a:solidFill>
                <a:latin typeface="Courier New" panose="02070309020205020404" pitchFamily="49" charset="0"/>
              </a:rPr>
              <a:t>int</a:t>
            </a:r>
            <a:r>
              <a:rPr lang="fr-CA" altLang="en-US" sz="1800" b="1" dirty="0" smtClean="0">
                <a:solidFill>
                  <a:srgbClr val="0000FF"/>
                </a:solidFill>
                <a:latin typeface="Courier New" panose="02070309020205020404" pitchFamily="49" charset="0"/>
              </a:rPr>
              <a:t> </a:t>
            </a:r>
            <a:r>
              <a:rPr lang="fr-CA" altLang="en-US" sz="1800" b="1" dirty="0" smtClean="0">
                <a:latin typeface="Courier New" panose="02070309020205020404" pitchFamily="49" charset="0"/>
              </a:rPr>
              <a:t>k</a:t>
            </a:r>
            <a:r>
              <a:rPr lang="fr-CA" altLang="en-US" sz="1800" b="1" dirty="0">
                <a:latin typeface="Courier New" panose="02070309020205020404" pitchFamily="49" charset="0"/>
              </a:rPr>
              <a:t>)</a:t>
            </a:r>
          </a:p>
          <a:p>
            <a:pPr>
              <a:lnSpc>
                <a:spcPct val="75000"/>
              </a:lnSpc>
              <a:buFontTx/>
              <a:buNone/>
            </a:pPr>
            <a:r>
              <a:rPr lang="fr-CA" altLang="en-US" sz="1800" b="1" dirty="0">
                <a:latin typeface="Courier New" panose="02070309020205020404" pitchFamily="49" charset="0"/>
              </a:rPr>
              <a:t>{</a:t>
            </a:r>
          </a:p>
          <a:p>
            <a:pPr>
              <a:lnSpc>
                <a:spcPct val="75000"/>
              </a:lnSpc>
              <a:buFontTx/>
              <a:buNone/>
            </a:pPr>
            <a:r>
              <a:rPr lang="fr-CA" altLang="en-US" sz="1800" b="1" dirty="0" smtClean="0">
                <a:latin typeface="Courier New" panose="02070309020205020404" pitchFamily="49" charset="0"/>
              </a:rPr>
              <a:t>   </a:t>
            </a:r>
            <a:r>
              <a:rPr lang="fr-CA" altLang="en-US" sz="1800" b="1" dirty="0" smtClean="0">
                <a:solidFill>
                  <a:srgbClr val="0000FF"/>
                </a:solidFill>
                <a:latin typeface="Courier New" panose="02070309020205020404" pitchFamily="49" charset="0"/>
              </a:rPr>
              <a:t>if</a:t>
            </a:r>
            <a:r>
              <a:rPr lang="fr-CA" altLang="en-US" sz="1800" b="1" dirty="0" smtClean="0">
                <a:latin typeface="Courier New" panose="02070309020205020404" pitchFamily="49" charset="0"/>
              </a:rPr>
              <a:t> (x == NULL || x-</a:t>
            </a:r>
            <a:r>
              <a:rPr lang="fr-CA" altLang="en-US" sz="1800" b="1" dirty="0">
                <a:latin typeface="Courier New" panose="02070309020205020404" pitchFamily="49" charset="0"/>
              </a:rPr>
              <a:t>&gt;</a:t>
            </a:r>
            <a:r>
              <a:rPr lang="fr-CA" altLang="en-US" sz="1800" b="1" dirty="0" smtClean="0">
                <a:latin typeface="Courier New" panose="02070309020205020404" pitchFamily="49" charset="0"/>
              </a:rPr>
              <a:t>valeur == k</a:t>
            </a:r>
            <a:r>
              <a:rPr lang="fr-CA" altLang="en-US" sz="1800" b="1" dirty="0">
                <a:latin typeface="Courier New" panose="02070309020205020404" pitchFamily="49" charset="0"/>
              </a:rPr>
              <a:t>)</a:t>
            </a:r>
          </a:p>
          <a:p>
            <a:pPr>
              <a:lnSpc>
                <a:spcPct val="75000"/>
              </a:lnSpc>
              <a:buFontTx/>
              <a:buNone/>
            </a:pPr>
            <a:r>
              <a:rPr lang="fr-CA" altLang="en-US" sz="1800" b="1" dirty="0" smtClean="0">
                <a:latin typeface="Courier New" panose="02070309020205020404" pitchFamily="49" charset="0"/>
              </a:rPr>
              <a:t>      </a:t>
            </a:r>
            <a:r>
              <a:rPr lang="fr-CA" altLang="en-US" sz="1800" b="1" dirty="0" smtClean="0">
                <a:solidFill>
                  <a:srgbClr val="0000FF"/>
                </a:solidFill>
                <a:latin typeface="Courier New" panose="02070309020205020404" pitchFamily="49" charset="0"/>
              </a:rPr>
              <a:t>return</a:t>
            </a:r>
            <a:r>
              <a:rPr lang="fr-CA" altLang="en-US" sz="1800" b="1" dirty="0" smtClean="0">
                <a:latin typeface="Courier New" panose="02070309020205020404" pitchFamily="49" charset="0"/>
              </a:rPr>
              <a:t> x</a:t>
            </a:r>
            <a:r>
              <a:rPr lang="fr-CA" altLang="en-US" sz="1800" b="1" dirty="0">
                <a:latin typeface="Courier New" panose="02070309020205020404" pitchFamily="49" charset="0"/>
              </a:rPr>
              <a:t>;</a:t>
            </a:r>
          </a:p>
          <a:p>
            <a:pPr>
              <a:lnSpc>
                <a:spcPct val="75000"/>
              </a:lnSpc>
              <a:buFontTx/>
              <a:buNone/>
            </a:pPr>
            <a:r>
              <a:rPr lang="fr-CA" altLang="en-US" sz="1800" b="1" dirty="0" smtClean="0">
                <a:latin typeface="Courier New" panose="02070309020205020404" pitchFamily="49" charset="0"/>
              </a:rPr>
              <a:t>   </a:t>
            </a:r>
            <a:r>
              <a:rPr lang="fr-CA" altLang="en-US" sz="1800" b="1" dirty="0" smtClean="0">
                <a:solidFill>
                  <a:srgbClr val="0000FF"/>
                </a:solidFill>
                <a:latin typeface="Courier New" panose="02070309020205020404" pitchFamily="49" charset="0"/>
              </a:rPr>
              <a:t>if</a:t>
            </a:r>
            <a:r>
              <a:rPr lang="fr-CA" altLang="en-US" sz="1800" b="1" dirty="0" smtClean="0">
                <a:latin typeface="Courier New" panose="02070309020205020404" pitchFamily="49" charset="0"/>
              </a:rPr>
              <a:t> (k &lt; x-</a:t>
            </a:r>
            <a:r>
              <a:rPr lang="fr-CA" altLang="en-US" sz="1800" b="1" dirty="0">
                <a:latin typeface="Courier New" panose="02070309020205020404" pitchFamily="49" charset="0"/>
              </a:rPr>
              <a:t>&gt;valeur)</a:t>
            </a:r>
          </a:p>
          <a:p>
            <a:pPr>
              <a:lnSpc>
                <a:spcPct val="75000"/>
              </a:lnSpc>
              <a:buFontTx/>
              <a:buNone/>
            </a:pPr>
            <a:r>
              <a:rPr lang="fr-CA" altLang="en-US" sz="1800" b="1" dirty="0">
                <a:latin typeface="Courier New" panose="02070309020205020404" pitchFamily="49" charset="0"/>
              </a:rPr>
              <a:t>		</a:t>
            </a:r>
            <a:r>
              <a:rPr lang="fr-CA" altLang="en-US" sz="1800" b="1" dirty="0" smtClean="0">
                <a:solidFill>
                  <a:srgbClr val="0000FF"/>
                </a:solidFill>
                <a:latin typeface="Courier New" panose="02070309020205020404" pitchFamily="49" charset="0"/>
              </a:rPr>
              <a:t>return</a:t>
            </a:r>
            <a:r>
              <a:rPr lang="fr-CA" altLang="en-US" sz="1800" b="1" dirty="0" smtClean="0">
                <a:latin typeface="Courier New" panose="02070309020205020404" pitchFamily="49" charset="0"/>
              </a:rPr>
              <a:t> </a:t>
            </a:r>
            <a:r>
              <a:rPr lang="fr-CA" altLang="en-US" sz="1800" b="1" dirty="0" err="1" smtClean="0">
                <a:latin typeface="Courier New" panose="02070309020205020404" pitchFamily="49" charset="0"/>
              </a:rPr>
              <a:t>tree_search</a:t>
            </a:r>
            <a:r>
              <a:rPr lang="fr-CA" altLang="en-US" sz="1800" b="1" dirty="0" smtClean="0">
                <a:latin typeface="Courier New" panose="02070309020205020404" pitchFamily="49" charset="0"/>
              </a:rPr>
              <a:t>(x-</a:t>
            </a:r>
            <a:r>
              <a:rPr lang="fr-CA" altLang="en-US" sz="1800" b="1" dirty="0">
                <a:latin typeface="Courier New" panose="02070309020205020404" pitchFamily="49" charset="0"/>
              </a:rPr>
              <a:t>&gt;</a:t>
            </a:r>
            <a:r>
              <a:rPr lang="fr-CA" altLang="en-US" sz="1800" b="1" dirty="0" err="1">
                <a:latin typeface="Courier New" panose="02070309020205020404" pitchFamily="49" charset="0"/>
              </a:rPr>
              <a:t>left</a:t>
            </a:r>
            <a:r>
              <a:rPr lang="fr-CA" altLang="en-US" sz="1800" b="1" dirty="0" smtClean="0">
                <a:latin typeface="Courier New" panose="02070309020205020404" pitchFamily="49" charset="0"/>
              </a:rPr>
              <a:t>, k</a:t>
            </a:r>
            <a:r>
              <a:rPr lang="fr-CA" altLang="en-US" sz="1800" b="1" dirty="0">
                <a:latin typeface="Courier New" panose="02070309020205020404" pitchFamily="49" charset="0"/>
              </a:rPr>
              <a:t>);</a:t>
            </a:r>
          </a:p>
          <a:p>
            <a:pPr>
              <a:lnSpc>
                <a:spcPct val="75000"/>
              </a:lnSpc>
              <a:buFontTx/>
              <a:buNone/>
            </a:pPr>
            <a:r>
              <a:rPr lang="fr-CA" altLang="en-US" sz="1800" b="1" dirty="0" smtClean="0">
                <a:latin typeface="Courier New" panose="02070309020205020404" pitchFamily="49" charset="0"/>
              </a:rPr>
              <a:t>   </a:t>
            </a:r>
            <a:r>
              <a:rPr lang="fr-CA" altLang="en-US" sz="1800" b="1" dirty="0" smtClean="0">
                <a:solidFill>
                  <a:srgbClr val="0000FF"/>
                </a:solidFill>
                <a:latin typeface="Courier New" panose="02070309020205020404" pitchFamily="49" charset="0"/>
              </a:rPr>
              <a:t>return</a:t>
            </a:r>
            <a:r>
              <a:rPr lang="fr-CA" altLang="en-US" sz="1800" b="1" dirty="0" smtClean="0">
                <a:latin typeface="Courier New" panose="02070309020205020404" pitchFamily="49" charset="0"/>
              </a:rPr>
              <a:t> </a:t>
            </a:r>
            <a:r>
              <a:rPr lang="fr-CA" altLang="en-US" sz="1800" b="1" dirty="0" err="1" smtClean="0">
                <a:latin typeface="Courier New" panose="02070309020205020404" pitchFamily="49" charset="0"/>
              </a:rPr>
              <a:t>tree_search</a:t>
            </a:r>
            <a:r>
              <a:rPr lang="fr-CA" altLang="en-US" sz="1800" b="1" dirty="0" smtClean="0">
                <a:latin typeface="Courier New" panose="02070309020205020404" pitchFamily="49" charset="0"/>
              </a:rPr>
              <a:t>(x-</a:t>
            </a:r>
            <a:r>
              <a:rPr lang="fr-CA" altLang="en-US" sz="1800" b="1" dirty="0">
                <a:latin typeface="Courier New" panose="02070309020205020404" pitchFamily="49" charset="0"/>
              </a:rPr>
              <a:t>&gt;right</a:t>
            </a:r>
            <a:r>
              <a:rPr lang="fr-CA" altLang="en-US" sz="1800" b="1" dirty="0" smtClean="0">
                <a:latin typeface="Courier New" panose="02070309020205020404" pitchFamily="49" charset="0"/>
              </a:rPr>
              <a:t>, k</a:t>
            </a:r>
            <a:r>
              <a:rPr lang="fr-CA" altLang="en-US" sz="1800" b="1" dirty="0">
                <a:latin typeface="Courier New" panose="02070309020205020404" pitchFamily="49" charset="0"/>
              </a:rPr>
              <a:t>);</a:t>
            </a:r>
          </a:p>
          <a:p>
            <a:pPr>
              <a:lnSpc>
                <a:spcPct val="75000"/>
              </a:lnSpc>
              <a:buFontTx/>
              <a:buNone/>
            </a:pPr>
            <a:r>
              <a:rPr lang="fr-CA" altLang="en-US" sz="1800" b="1" dirty="0">
                <a:latin typeface="Courier New" panose="02070309020205020404" pitchFamily="49" charset="0"/>
              </a:rPr>
              <a:t>}</a:t>
            </a:r>
          </a:p>
          <a:p>
            <a:pPr>
              <a:lnSpc>
                <a:spcPct val="75000"/>
              </a:lnSpc>
              <a:buFontTx/>
              <a:buNone/>
            </a:pPr>
            <a:r>
              <a:rPr lang="fr-FR" altLang="en-US" sz="1800" b="1" dirty="0" smtClean="0">
                <a:solidFill>
                  <a:srgbClr val="009900"/>
                </a:solidFill>
                <a:latin typeface="Courier New" panose="02070309020205020404" pitchFamily="49" charset="0"/>
              </a:rPr>
              <a:t>/* FIN DU CODE EMPRUNTÉ */</a:t>
            </a:r>
            <a:endParaRPr lang="fr-FR" altLang="en-US" sz="1800" b="1" dirty="0">
              <a:solidFill>
                <a:srgbClr val="009900"/>
              </a:solidFill>
              <a:latin typeface="Courier New" panose="02070309020205020404" pitchFamily="49" charset="0"/>
            </a:endParaRPr>
          </a:p>
          <a:p>
            <a:pPr>
              <a:buFontTx/>
              <a:buNone/>
            </a:pPr>
            <a:endParaRPr lang="fr-FR" altLang="en-US" sz="800" b="1" dirty="0">
              <a:latin typeface="Courier New" panose="02070309020205020404" pitchFamily="49"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3"/>
          <p:cNvSpPr>
            <a:spLocks noGrp="1" noChangeArrowheads="1"/>
          </p:cNvSpPr>
          <p:nvPr>
            <p:ph idx="1"/>
            <p:custDataLst>
              <p:tags r:id="rId1"/>
            </p:custDataLst>
          </p:nvPr>
        </p:nvSpPr>
        <p:spPr/>
        <p:txBody>
          <a:bodyPr/>
          <a:lstStyle/>
          <a:p>
            <a:r>
              <a:rPr lang="fr-CA" altLang="en-US" sz="2800" dirty="0"/>
              <a:t>Votre </a:t>
            </a:r>
            <a:r>
              <a:rPr lang="fr-CA" altLang="en-US" sz="2800" b="1" dirty="0"/>
              <a:t>contribution originale</a:t>
            </a:r>
            <a:r>
              <a:rPr lang="fr-CA" altLang="en-US" sz="2800" dirty="0"/>
              <a:t> est généralement la base de votre évaluation (la note) pour </a:t>
            </a:r>
            <a:r>
              <a:rPr lang="fr-CA" altLang="en-US" sz="2800" dirty="0" smtClean="0"/>
              <a:t>un travail</a:t>
            </a:r>
            <a:r>
              <a:rPr lang="fr-CA" altLang="en-US" sz="2800" dirty="0"/>
              <a:t>.</a:t>
            </a:r>
          </a:p>
          <a:p>
            <a:pPr lvl="1"/>
            <a:r>
              <a:rPr lang="fr-CA" altLang="en-US" sz="2600" dirty="0" smtClean="0"/>
              <a:t>La réutilisation </a:t>
            </a:r>
            <a:r>
              <a:rPr lang="fr-CA" altLang="en-US" sz="2600" dirty="0"/>
              <a:t>complète d’un travail, bien que correctement citée, ne vaudra pas une bonne note.</a:t>
            </a:r>
          </a:p>
          <a:p>
            <a:r>
              <a:rPr lang="fr-FR" altLang="en-US" sz="2800" dirty="0" smtClean="0"/>
              <a:t>Dans certains cours, particulièrement les cours de programmation de base, il se peut que l’objectif d’un travail soit la création d’algorithmes ou de code.</a:t>
            </a:r>
          </a:p>
          <a:p>
            <a:r>
              <a:rPr lang="fr-FR" altLang="en-US" sz="2800" dirty="0" smtClean="0"/>
              <a:t>L’enseignant </a:t>
            </a:r>
            <a:r>
              <a:rPr lang="fr-FR" altLang="en-US" sz="2800" dirty="0"/>
              <a:t>peut exiger </a:t>
            </a:r>
            <a:r>
              <a:rPr lang="fr-FR" altLang="en-US" sz="2800" dirty="0" smtClean="0"/>
              <a:t>qu’on </a:t>
            </a:r>
            <a:r>
              <a:rPr lang="fr-FR" altLang="en-US" sz="2800" dirty="0"/>
              <a:t>ne </a:t>
            </a:r>
            <a:r>
              <a:rPr lang="fr-FR" altLang="en-US" sz="2800" dirty="0" smtClean="0"/>
              <a:t>réutilise </a:t>
            </a:r>
            <a:r>
              <a:rPr lang="fr-FR" altLang="en-US" sz="2800" dirty="0"/>
              <a:t>pas de code (provenant du web ou d’ailleurs</a:t>
            </a:r>
            <a:r>
              <a:rPr lang="fr-FR" altLang="en-US" sz="2800" dirty="0" smtClean="0"/>
              <a:t>). Le </a:t>
            </a:r>
            <a:r>
              <a:rPr lang="fr-FR" altLang="en-US" sz="2800" dirty="0"/>
              <a:t>non-respect de cette consigne sera considéré comme une violation de l’article </a:t>
            </a:r>
            <a:r>
              <a:rPr lang="fr-FR" altLang="en-US" sz="2800" dirty="0" smtClean="0"/>
              <a:t>1.3.16.</a:t>
            </a:r>
          </a:p>
        </p:txBody>
      </p:sp>
      <p:sp>
        <p:nvSpPr>
          <p:cNvPr id="45058" name="Rectangle 2"/>
          <p:cNvSpPr>
            <a:spLocks noGrp="1" noChangeArrowheads="1"/>
          </p:cNvSpPr>
          <p:nvPr>
            <p:ph type="title"/>
            <p:custDataLst>
              <p:tags r:id="rId2"/>
            </p:custDataLst>
          </p:nvPr>
        </p:nvSpPr>
        <p:spPr>
          <a:xfrm>
            <a:off x="152400" y="533400"/>
            <a:ext cx="8839200" cy="457200"/>
          </a:xfrm>
        </p:spPr>
        <p:txBody>
          <a:bodyPr/>
          <a:lstStyle/>
          <a:p>
            <a:r>
              <a:rPr lang="fr-CA" altLang="en-US" dirty="0" smtClean="0"/>
              <a:t>Prenez garde</a:t>
            </a:r>
            <a:r>
              <a:rPr lang="fr-CA" altLang="en-US" dirty="0"/>
              <a:t>…</a:t>
            </a:r>
          </a:p>
        </p:txBody>
      </p:sp>
      <p:sp>
        <p:nvSpPr>
          <p:cNvPr id="5" name="Slide Number Placeholder 4"/>
          <p:cNvSpPr>
            <a:spLocks noGrp="1"/>
          </p:cNvSpPr>
          <p:nvPr>
            <p:ph type="sldNum" sz="quarter" idx="10"/>
            <p:custDataLst>
              <p:tags r:id="rId3"/>
            </p:custDataLst>
          </p:nvPr>
        </p:nvSpPr>
        <p:spPr/>
        <p:txBody>
          <a:bodyPr/>
          <a:lstStyle/>
          <a:p>
            <a:fld id="{EF2EBBF4-F18A-4F88-AC3F-DEB09479EB89}" type="slidenum">
              <a:rPr lang="fr-CA" altLang="en-US"/>
              <a:pPr/>
              <a:t>16</a:t>
            </a:fld>
            <a:endParaRPr lang="fr-CA" altLang="en-US"/>
          </a:p>
        </p:txBody>
      </p:sp>
      <p:sp>
        <p:nvSpPr>
          <p:cNvPr id="4" name="Footer Placeholder 3"/>
          <p:cNvSpPr>
            <a:spLocks noGrp="1"/>
          </p:cNvSpPr>
          <p:nvPr>
            <p:ph type="ftr" sz="quarter" idx="11"/>
            <p:custDataLst>
              <p:tags r:id="rId4"/>
            </p:custDataLst>
          </p:nvPr>
        </p:nvSpPr>
        <p:spPr/>
        <p:txBody>
          <a:bodyPr/>
          <a:lstStyle/>
          <a:p>
            <a:r>
              <a:rPr lang="fr-CA" altLang="en-US" dirty="0" smtClean="0"/>
              <a:t>Programmation et intégrité universitaire</a:t>
            </a:r>
            <a:endParaRPr lang="fr-CA" altLang="en-U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9" name="Rectangle 3"/>
          <p:cNvSpPr>
            <a:spLocks noGrp="1" noChangeArrowheads="1"/>
          </p:cNvSpPr>
          <p:nvPr>
            <p:ph idx="1"/>
            <p:custDataLst>
              <p:tags r:id="rId1"/>
            </p:custDataLst>
          </p:nvPr>
        </p:nvSpPr>
        <p:spPr/>
        <p:txBody>
          <a:bodyPr/>
          <a:lstStyle/>
          <a:p>
            <a:r>
              <a:rPr lang="fr-FR" altLang="en-US" sz="2800" dirty="0" smtClean="0"/>
              <a:t>En cas de doute, demandez à votre enseignant!</a:t>
            </a:r>
            <a:endParaRPr lang="en-US" altLang="en-US" sz="2800" dirty="0"/>
          </a:p>
        </p:txBody>
      </p:sp>
      <p:sp>
        <p:nvSpPr>
          <p:cNvPr id="34818" name="Rectangle 2"/>
          <p:cNvSpPr>
            <a:spLocks noGrp="1" noChangeArrowheads="1"/>
          </p:cNvSpPr>
          <p:nvPr>
            <p:ph type="title"/>
            <p:custDataLst>
              <p:tags r:id="rId2"/>
            </p:custDataLst>
          </p:nvPr>
        </p:nvSpPr>
        <p:spPr>
          <a:xfrm>
            <a:off x="152400" y="533400"/>
            <a:ext cx="8839200" cy="457200"/>
          </a:xfrm>
        </p:spPr>
        <p:txBody>
          <a:bodyPr/>
          <a:lstStyle/>
          <a:p>
            <a:r>
              <a:rPr lang="fr-CA" altLang="en-US" dirty="0" smtClean="0"/>
              <a:t>Un dernier conseil</a:t>
            </a:r>
            <a:endParaRPr lang="en-US" altLang="en-US" dirty="0"/>
          </a:p>
        </p:txBody>
      </p:sp>
      <p:sp>
        <p:nvSpPr>
          <p:cNvPr id="6" name="Slide Number Placeholder 4"/>
          <p:cNvSpPr>
            <a:spLocks noGrp="1"/>
          </p:cNvSpPr>
          <p:nvPr>
            <p:ph type="sldNum" sz="quarter" idx="10"/>
            <p:custDataLst>
              <p:tags r:id="rId3"/>
            </p:custDataLst>
          </p:nvPr>
        </p:nvSpPr>
        <p:spPr/>
        <p:txBody>
          <a:bodyPr/>
          <a:lstStyle/>
          <a:p>
            <a:fld id="{ABDCD43B-3B75-4B41-8A53-6CE701B1317A}" type="slidenum">
              <a:rPr lang="fr-CA" altLang="en-US"/>
              <a:pPr/>
              <a:t>17</a:t>
            </a:fld>
            <a:endParaRPr lang="fr-CA" altLang="en-US"/>
          </a:p>
        </p:txBody>
      </p:sp>
      <p:sp>
        <p:nvSpPr>
          <p:cNvPr id="5" name="Footer Placeholder 3"/>
          <p:cNvSpPr>
            <a:spLocks noGrp="1"/>
          </p:cNvSpPr>
          <p:nvPr>
            <p:ph type="ftr" sz="quarter" idx="11"/>
            <p:custDataLst>
              <p:tags r:id="rId4"/>
            </p:custDataLst>
          </p:nvPr>
        </p:nvSpPr>
        <p:spPr/>
        <p:txBody>
          <a:bodyPr/>
          <a:lstStyle/>
          <a:p>
            <a:r>
              <a:rPr lang="fr-CA" altLang="en-US" dirty="0" smtClean="0"/>
              <a:t>Programmation et intégrité universitaire</a:t>
            </a:r>
            <a:endParaRPr lang="fr-CA" altLang="en-US" dirty="0"/>
          </a:p>
        </p:txBody>
      </p:sp>
      <p:pic>
        <p:nvPicPr>
          <p:cNvPr id="34824" name="Picture 8" descr="Student Raising Hand by UC Davis College of Engineering, on Flickr">
            <a:hlinkClick r:id="rId8"/>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1600200" y="2057400"/>
            <a:ext cx="5879452" cy="3927475"/>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custDataLst>
              <p:tags r:id="rId6"/>
            </p:custDataLst>
          </p:nvPr>
        </p:nvSpPr>
        <p:spPr>
          <a:xfrm>
            <a:off x="1600200" y="5972145"/>
            <a:ext cx="3429000" cy="200055"/>
          </a:xfrm>
          <a:prstGeom prst="rect">
            <a:avLst/>
          </a:prstGeom>
        </p:spPr>
        <p:txBody>
          <a:bodyPr wrap="square">
            <a:spAutoFit/>
          </a:bodyPr>
          <a:lstStyle/>
          <a:p>
            <a:pPr lvl="0"/>
            <a:r>
              <a:rPr lang="fr-CA" altLang="en-US" sz="700" dirty="0">
                <a:solidFill>
                  <a:srgbClr val="333333"/>
                </a:solidFill>
                <a:ea typeface="Source Sans Pro"/>
              </a:rPr>
              <a:t>"</a:t>
            </a:r>
            <a:r>
              <a:rPr lang="fr-CA" altLang="en-US" sz="700" dirty="0" err="1">
                <a:solidFill>
                  <a:srgbClr val="2780E3"/>
                </a:solidFill>
                <a:ea typeface="Source Sans Pro"/>
                <a:hlinkClick r:id="rId8"/>
              </a:rPr>
              <a:t>Student</a:t>
            </a:r>
            <a:r>
              <a:rPr lang="fr-CA" altLang="en-US" sz="700" dirty="0">
                <a:solidFill>
                  <a:srgbClr val="2780E3"/>
                </a:solidFill>
                <a:ea typeface="Source Sans Pro"/>
                <a:hlinkClick r:id="rId8"/>
              </a:rPr>
              <a:t> </a:t>
            </a:r>
            <a:r>
              <a:rPr lang="fr-CA" altLang="en-US" sz="700" dirty="0" err="1">
                <a:solidFill>
                  <a:srgbClr val="2780E3"/>
                </a:solidFill>
                <a:ea typeface="Source Sans Pro"/>
                <a:hlinkClick r:id="rId8"/>
              </a:rPr>
              <a:t>Raising</a:t>
            </a:r>
            <a:r>
              <a:rPr lang="fr-CA" altLang="en-US" sz="700" dirty="0">
                <a:solidFill>
                  <a:srgbClr val="2780E3"/>
                </a:solidFill>
                <a:ea typeface="Source Sans Pro"/>
                <a:hlinkClick r:id="rId8"/>
              </a:rPr>
              <a:t> Hand</a:t>
            </a:r>
            <a:r>
              <a:rPr lang="fr-CA" altLang="en-US" sz="700" dirty="0">
                <a:solidFill>
                  <a:srgbClr val="333333"/>
                </a:solidFill>
                <a:ea typeface="Source Sans Pro"/>
              </a:rPr>
              <a:t>" (</a:t>
            </a:r>
            <a:r>
              <a:rPr lang="fr-CA" altLang="en-US" sz="700" dirty="0">
                <a:solidFill>
                  <a:srgbClr val="2780E3"/>
                </a:solidFill>
                <a:ea typeface="Source Sans Pro"/>
                <a:hlinkClick r:id="rId10"/>
              </a:rPr>
              <a:t>CC BY 2.0</a:t>
            </a:r>
            <a:r>
              <a:rPr lang="fr-CA" altLang="en-US" sz="700" dirty="0">
                <a:solidFill>
                  <a:srgbClr val="333333"/>
                </a:solidFill>
                <a:ea typeface="Source Sans Pro"/>
              </a:rPr>
              <a:t>) by </a:t>
            </a:r>
            <a:r>
              <a:rPr lang="fr-CA" altLang="en-US" sz="700" dirty="0">
                <a:solidFill>
                  <a:srgbClr val="2780E3"/>
                </a:solidFill>
                <a:ea typeface="Source Sans Pro"/>
                <a:hlinkClick r:id="rId11"/>
              </a:rPr>
              <a:t>UC Davis </a:t>
            </a:r>
            <a:r>
              <a:rPr lang="fr-CA" altLang="en-US" sz="700" dirty="0" err="1">
                <a:solidFill>
                  <a:srgbClr val="2780E3"/>
                </a:solidFill>
                <a:ea typeface="Source Sans Pro"/>
                <a:hlinkClick r:id="rId11"/>
              </a:rPr>
              <a:t>College</a:t>
            </a:r>
            <a:r>
              <a:rPr lang="fr-CA" altLang="en-US" sz="700" dirty="0">
                <a:solidFill>
                  <a:srgbClr val="2780E3"/>
                </a:solidFill>
                <a:ea typeface="Source Sans Pro"/>
                <a:hlinkClick r:id="rId11"/>
              </a:rPr>
              <a:t> of Engineering</a:t>
            </a:r>
            <a:endParaRPr lang="fr-CA" altLang="en-US" sz="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custDataLst>
              <p:tags r:id="rId1"/>
            </p:custDataLst>
          </p:nvPr>
        </p:nvSpPr>
        <p:spPr/>
        <p:txBody>
          <a:bodyPr>
            <a:normAutofit fontScale="92500" lnSpcReduction="10000"/>
          </a:bodyPr>
          <a:lstStyle/>
          <a:p>
            <a:r>
              <a:rPr lang="fr-CA" altLang="en-US" sz="3000" dirty="0" smtClean="0"/>
              <a:t>Problématique :</a:t>
            </a:r>
          </a:p>
          <a:p>
            <a:pPr lvl="1"/>
            <a:r>
              <a:rPr lang="fr-CA" altLang="en-US" dirty="0" smtClean="0"/>
              <a:t>La « réutilisation » est parfois reconnue comme une bonne pratique dans la programmation.</a:t>
            </a:r>
          </a:p>
          <a:p>
            <a:pPr lvl="1"/>
            <a:r>
              <a:rPr lang="fr-CA" altLang="en-US" dirty="0" smtClean="0"/>
              <a:t>L’ÉTS a un règlement strict sur le comportement de nature universitaire.</a:t>
            </a:r>
          </a:p>
          <a:p>
            <a:r>
              <a:rPr lang="fr-CA" altLang="en-US" sz="3000" dirty="0" smtClean="0"/>
              <a:t>Objectifs de cette présentation :</a:t>
            </a:r>
          </a:p>
          <a:p>
            <a:pPr lvl="1"/>
            <a:r>
              <a:rPr lang="fr-CA" altLang="en-US" dirty="0" smtClean="0"/>
              <a:t>Communiquer les aspects de la politique de l’ÉTS concernant la programmation, ainsi que les sanctions.</a:t>
            </a:r>
          </a:p>
          <a:p>
            <a:pPr lvl="1"/>
            <a:r>
              <a:rPr lang="fr-CA" altLang="en-US" dirty="0" smtClean="0"/>
              <a:t>Expliquer les différences entre la bonne et la mauvaise réutilisation de code source.</a:t>
            </a:r>
          </a:p>
          <a:p>
            <a:pPr lvl="1"/>
            <a:r>
              <a:rPr lang="fr-CA" altLang="en-US" dirty="0" smtClean="0"/>
              <a:t>Réduire le nombre de cas de plagiat dans les cours de programmation.</a:t>
            </a:r>
            <a:endParaRPr lang="en-US" altLang="en-US" dirty="0"/>
          </a:p>
        </p:txBody>
      </p:sp>
      <p:sp>
        <p:nvSpPr>
          <p:cNvPr id="5" name="Slide Number Placeholder 4"/>
          <p:cNvSpPr>
            <a:spLocks noGrp="1"/>
          </p:cNvSpPr>
          <p:nvPr>
            <p:ph type="sldNum" sz="quarter" idx="10"/>
            <p:custDataLst>
              <p:tags r:id="rId2"/>
            </p:custDataLst>
          </p:nvPr>
        </p:nvSpPr>
        <p:spPr/>
        <p:txBody>
          <a:bodyPr/>
          <a:lstStyle/>
          <a:p>
            <a:fld id="{2298BD1A-9A2E-4B51-96DA-464D4D877FC5}" type="slidenum">
              <a:rPr lang="fr-CA" altLang="en-US" smtClean="0"/>
              <a:pPr/>
              <a:t>2</a:t>
            </a:fld>
            <a:endParaRPr lang="fr-CA" altLang="en-US"/>
          </a:p>
        </p:txBody>
      </p:sp>
      <p:sp>
        <p:nvSpPr>
          <p:cNvPr id="4"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74754" name="Rectangle 2"/>
          <p:cNvSpPr>
            <a:spLocks noGrp="1" noChangeArrowheads="1"/>
          </p:cNvSpPr>
          <p:nvPr>
            <p:ph type="title"/>
            <p:custDataLst>
              <p:tags r:id="rId4"/>
            </p:custDataLst>
          </p:nvPr>
        </p:nvSpPr>
        <p:spPr/>
        <p:txBody>
          <a:bodyPr/>
          <a:lstStyle/>
          <a:p>
            <a:r>
              <a:rPr lang="fr-CA" altLang="en-US" dirty="0" smtClean="0"/>
              <a:t>Introduction</a:t>
            </a:r>
            <a:endParaRPr lang="fr-CA" altLang="en-US"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7" name="Rectangle 7"/>
          <p:cNvSpPr>
            <a:spLocks noGrp="1" noChangeArrowheads="1"/>
          </p:cNvSpPr>
          <p:nvPr>
            <p:ph idx="1"/>
            <p:custDataLst>
              <p:tags r:id="rId1"/>
            </p:custDataLst>
          </p:nvPr>
        </p:nvSpPr>
        <p:spPr/>
        <p:txBody>
          <a:bodyPr/>
          <a:lstStyle/>
          <a:p>
            <a:r>
              <a:rPr lang="fr-CA" altLang="en-US" sz="2800" dirty="0" smtClean="0"/>
              <a:t>Lire le « </a:t>
            </a:r>
            <a:r>
              <a:rPr lang="fr-FR" altLang="en-US" sz="2800" dirty="0" smtClean="0"/>
              <a:t>Règlement sur les infractions de nature académique</a:t>
            </a:r>
            <a:r>
              <a:rPr lang="fr-CA" altLang="en-US" sz="2800" dirty="0" smtClean="0"/>
              <a:t> » pour les définitions ainsi que les sanctions des infractions.</a:t>
            </a:r>
          </a:p>
          <a:p>
            <a:r>
              <a:rPr lang="fr-CA" altLang="en-US" sz="2800" dirty="0" smtClean="0"/>
              <a:t>Outils logiciels sophistiqués qui mesurent la similarité entre un nombre illimité de programmes Java, C, etc., quel que soit l’appellation des classes, des méthodes, des variables, des restructurations, etc.</a:t>
            </a:r>
          </a:p>
          <a:p>
            <a:pPr lvl="1"/>
            <a:r>
              <a:rPr lang="fr-CA" altLang="en-US" sz="2600" dirty="0" smtClean="0"/>
              <a:t>Les sorties de l’outil sont preuves admissibles selon l’article 1.5 du règlement. </a:t>
            </a:r>
          </a:p>
        </p:txBody>
      </p:sp>
      <p:sp>
        <p:nvSpPr>
          <p:cNvPr id="5" name="Slide Number Placeholder 4"/>
          <p:cNvSpPr>
            <a:spLocks noGrp="1"/>
          </p:cNvSpPr>
          <p:nvPr>
            <p:ph type="sldNum" sz="quarter" idx="10"/>
            <p:custDataLst>
              <p:tags r:id="rId2"/>
            </p:custDataLst>
          </p:nvPr>
        </p:nvSpPr>
        <p:spPr/>
        <p:txBody>
          <a:bodyPr/>
          <a:lstStyle/>
          <a:p>
            <a:fld id="{996B61A3-2DD0-4BB2-84D1-A4A9B0E90285}" type="slidenum">
              <a:rPr lang="fr-CA" altLang="en-US" smtClean="0"/>
              <a:pPr/>
              <a:t>3</a:t>
            </a:fld>
            <a:endParaRPr lang="fr-CA" altLang="en-US"/>
          </a:p>
        </p:txBody>
      </p:sp>
      <p:sp>
        <p:nvSpPr>
          <p:cNvPr id="4"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5126" name="Rectangle 6"/>
          <p:cNvSpPr>
            <a:spLocks noGrp="1" noChangeArrowheads="1"/>
          </p:cNvSpPr>
          <p:nvPr>
            <p:ph type="title"/>
            <p:custDataLst>
              <p:tags r:id="rId4"/>
            </p:custDataLst>
          </p:nvPr>
        </p:nvSpPr>
        <p:spPr/>
        <p:txBody>
          <a:bodyPr/>
          <a:lstStyle/>
          <a:p>
            <a:r>
              <a:rPr lang="fr-CA" altLang="en-US" dirty="0" smtClean="0"/>
              <a:t>Ce qu’il faut savoir</a:t>
            </a:r>
            <a:endParaRPr lang="fr-CA"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3"/>
          <p:cNvSpPr>
            <a:spLocks noGrp="1" noChangeArrowheads="1"/>
          </p:cNvSpPr>
          <p:nvPr>
            <p:ph idx="1"/>
            <p:custDataLst>
              <p:tags r:id="rId1"/>
            </p:custDataLst>
          </p:nvPr>
        </p:nvSpPr>
        <p:spPr/>
        <p:txBody>
          <a:bodyPr/>
          <a:lstStyle/>
          <a:p>
            <a:pPr marL="0" indent="0">
              <a:buNone/>
            </a:pPr>
            <a:r>
              <a:rPr lang="fr-CA" altLang="en-US" sz="2800" dirty="0" smtClean="0"/>
              <a:t>Pour le plagiat concernant un programme copié, nous demandons à l’Administration une sanction minimale de l’échec au cours.</a:t>
            </a:r>
            <a:endParaRPr lang="fr-CA" altLang="en-US" sz="2800" dirty="0"/>
          </a:p>
        </p:txBody>
      </p:sp>
      <p:sp>
        <p:nvSpPr>
          <p:cNvPr id="6146" name="Rectangle 2"/>
          <p:cNvSpPr>
            <a:spLocks noGrp="1" noChangeArrowheads="1"/>
          </p:cNvSpPr>
          <p:nvPr>
            <p:ph type="title"/>
            <p:custDataLst>
              <p:tags r:id="rId2"/>
            </p:custDataLst>
          </p:nvPr>
        </p:nvSpPr>
        <p:spPr>
          <a:xfrm>
            <a:off x="152400" y="533400"/>
            <a:ext cx="8839200" cy="457200"/>
          </a:xfrm>
        </p:spPr>
        <p:txBody>
          <a:bodyPr/>
          <a:lstStyle/>
          <a:p>
            <a:r>
              <a:rPr lang="fr-CA" altLang="en-US" dirty="0" smtClean="0"/>
              <a:t>Ce qu’il faut savoir</a:t>
            </a:r>
            <a:endParaRPr lang="fr-CA" altLang="en-US" dirty="0"/>
          </a:p>
        </p:txBody>
      </p:sp>
      <p:sp>
        <p:nvSpPr>
          <p:cNvPr id="7" name="Slide Number Placeholder 4"/>
          <p:cNvSpPr>
            <a:spLocks noGrp="1"/>
          </p:cNvSpPr>
          <p:nvPr>
            <p:ph type="sldNum" sz="quarter" idx="10"/>
            <p:custDataLst>
              <p:tags r:id="rId3"/>
            </p:custDataLst>
          </p:nvPr>
        </p:nvSpPr>
        <p:spPr/>
        <p:txBody>
          <a:bodyPr/>
          <a:lstStyle/>
          <a:p>
            <a:fld id="{C93EE9CD-7778-4C98-B729-C1A799661127}" type="slidenum">
              <a:rPr lang="fr-CA" altLang="en-US" smtClean="0"/>
              <a:pPr/>
              <a:t>4</a:t>
            </a:fld>
            <a:endParaRPr lang="fr-CA" altLang="en-US"/>
          </a:p>
        </p:txBody>
      </p:sp>
      <p:sp>
        <p:nvSpPr>
          <p:cNvPr id="6" name="Footer Placeholder 3"/>
          <p:cNvSpPr>
            <a:spLocks noGrp="1"/>
          </p:cNvSpPr>
          <p:nvPr>
            <p:ph type="ftr" sz="quarter" idx="11"/>
            <p:custDataLst>
              <p:tags r:id="rId4"/>
            </p:custDataLst>
          </p:nvPr>
        </p:nvSpPr>
        <p:spPr/>
        <p:txBody>
          <a:bodyPr/>
          <a:lstStyle/>
          <a:p>
            <a:r>
              <a:rPr lang="fr-CA" altLang="en-US" dirty="0" smtClean="0"/>
              <a:t>Programmation et intégrité universitaire</a:t>
            </a:r>
            <a:endParaRPr lang="fr-CA" altLang="en-US" dirty="0"/>
          </a:p>
        </p:txBody>
      </p:sp>
      <p:sp>
        <p:nvSpPr>
          <p:cNvPr id="6148" name="WordArt 4"/>
          <p:cNvSpPr>
            <a:spLocks noChangeArrowheads="1" noChangeShapeType="1" noTextEdit="1"/>
          </p:cNvSpPr>
          <p:nvPr>
            <p:custDataLst>
              <p:tags r:id="rId5"/>
            </p:custDataLst>
          </p:nvPr>
        </p:nvSpPr>
        <p:spPr bwMode="auto">
          <a:xfrm>
            <a:off x="2095500" y="2895600"/>
            <a:ext cx="4953000" cy="762000"/>
          </a:xfrm>
          <a:prstGeom prst="rect">
            <a:avLst/>
          </a:prstGeom>
          <a:extLst>
            <a:ext uri="{91240B29-F687-4F45-9708-019B960494DF}">
              <a14:hiddenLine xmlns:a14="http://schemas.microsoft.com/office/drawing/2010/main" w="9525">
                <a:solidFill>
                  <a:srgbClr val="000000"/>
                </a:solidFill>
                <a:round/>
                <a:headEnd/>
                <a:tailEnd/>
              </a14:hiddenLine>
            </a:ext>
          </a:extLst>
        </p:spPr>
        <p:txBody>
          <a:bodyPr wrap="none" fromWordArt="1">
            <a:prstTxWarp prst="textPlain">
              <a:avLst>
                <a:gd name="adj" fmla="val 50000"/>
              </a:avLst>
            </a:prstTxWarp>
          </a:bodyPr>
          <a:lstStyle/>
          <a:p>
            <a:pPr algn="ctr"/>
            <a:r>
              <a:rPr lang="en-US" sz="5400" kern="10" dirty="0" smtClean="0">
                <a:solidFill>
                  <a:srgbClr val="C00000"/>
                </a:solidFill>
                <a:effectLst>
                  <a:outerShdw dist="35921" dir="2700000" algn="ctr" rotWithShape="0">
                    <a:srgbClr val="C0C0C0">
                      <a:alpha val="80000"/>
                    </a:srgbClr>
                  </a:outerShdw>
                </a:effectLst>
                <a:latin typeface="Impact" panose="020B0806030902050204" pitchFamily="34" charset="0"/>
              </a:rPr>
              <a:t>Sanction = E</a:t>
            </a:r>
            <a:endParaRPr lang="en-US" sz="5400" kern="10" dirty="0">
              <a:solidFill>
                <a:srgbClr val="C00000"/>
              </a:solidFill>
              <a:effectLst>
                <a:outerShdw dist="35921" dir="2700000" algn="ctr" rotWithShape="0">
                  <a:srgbClr val="C0C0C0">
                    <a:alpha val="80000"/>
                  </a:srgbClr>
                </a:outerShdw>
              </a:effectLst>
              <a:latin typeface="Impact" panose="020B0806030902050204" pitchFamily="34" charset="0"/>
            </a:endParaRPr>
          </a:p>
        </p:txBody>
      </p:sp>
      <p:pic>
        <p:nvPicPr>
          <p:cNvPr id="1026" name="Picture 2" descr="Letter E_IMG_7881 by Lynn Friedman, on Flickr">
            <a:hlinkClick r:id="rId7"/>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10344" t="3448" r="12068" b="13793"/>
          <a:stretch/>
        </p:blipFill>
        <p:spPr bwMode="auto">
          <a:xfrm>
            <a:off x="3574074" y="4038600"/>
            <a:ext cx="1995852" cy="2128909"/>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nvSpPr>
        <p:spPr>
          <a:xfrm>
            <a:off x="2628900" y="6165348"/>
            <a:ext cx="3886200" cy="261610"/>
          </a:xfrm>
          <a:prstGeom prst="rect">
            <a:avLst/>
          </a:prstGeom>
        </p:spPr>
        <p:txBody>
          <a:bodyPr wrap="square">
            <a:spAutoFit/>
          </a:bodyPr>
          <a:lstStyle/>
          <a:p>
            <a:r>
              <a:rPr lang="en-US" sz="1050" dirty="0">
                <a:solidFill>
                  <a:srgbClr val="333333"/>
                </a:solidFill>
                <a:latin typeface="Source Sans Pro"/>
              </a:rPr>
              <a:t>"</a:t>
            </a:r>
            <a:r>
              <a:rPr lang="en-US" sz="1050" dirty="0">
                <a:solidFill>
                  <a:srgbClr val="2780E3"/>
                </a:solidFill>
                <a:latin typeface="Source Sans Pro"/>
                <a:hlinkClick r:id="rId7"/>
              </a:rPr>
              <a:t>Letter E_IMG_7881</a:t>
            </a:r>
            <a:r>
              <a:rPr lang="en-US" sz="1050" dirty="0">
                <a:solidFill>
                  <a:srgbClr val="333333"/>
                </a:solidFill>
                <a:latin typeface="Source Sans Pro"/>
              </a:rPr>
              <a:t>" (</a:t>
            </a:r>
            <a:r>
              <a:rPr lang="en-US" sz="1050" u="sng" dirty="0">
                <a:solidFill>
                  <a:srgbClr val="165BA8"/>
                </a:solidFill>
                <a:latin typeface="Source Sans Pro"/>
                <a:hlinkClick r:id="rId9"/>
              </a:rPr>
              <a:t>CC BY-NC-ND 2.0</a:t>
            </a:r>
            <a:r>
              <a:rPr lang="en-US" sz="1050" dirty="0">
                <a:solidFill>
                  <a:srgbClr val="333333"/>
                </a:solidFill>
                <a:latin typeface="Source Sans Pro"/>
              </a:rPr>
              <a:t>) by </a:t>
            </a:r>
            <a:r>
              <a:rPr lang="en-US" sz="1050" dirty="0">
                <a:solidFill>
                  <a:srgbClr val="2780E3"/>
                </a:solidFill>
                <a:latin typeface="Source Sans Pro"/>
                <a:hlinkClick r:id="rId10"/>
              </a:rPr>
              <a:t>Lynn Friedman</a:t>
            </a:r>
            <a:endParaRPr lang="en-US" sz="105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custDataLst>
              <p:tags r:id="rId1"/>
            </p:custDataLst>
          </p:nvPr>
        </p:nvSpPr>
        <p:spPr/>
        <p:txBody>
          <a:bodyPr/>
          <a:lstStyle/>
          <a:p>
            <a:r>
              <a:rPr lang="fr-CA" altLang="en-US" dirty="0" smtClean="0"/>
              <a:t>Comité de discipline</a:t>
            </a:r>
            <a:endParaRPr lang="fr-CA" altLang="en-US" dirty="0"/>
          </a:p>
        </p:txBody>
      </p:sp>
      <p:sp>
        <p:nvSpPr>
          <p:cNvPr id="65539" name="Rectangle 3"/>
          <p:cNvSpPr>
            <a:spLocks noGrp="1" noChangeArrowheads="1"/>
          </p:cNvSpPr>
          <p:nvPr>
            <p:ph sz="half" idx="2"/>
            <p:custDataLst>
              <p:tags r:id="rId2"/>
            </p:custDataLst>
          </p:nvPr>
        </p:nvSpPr>
        <p:spPr>
          <a:xfrm>
            <a:off x="4648200" y="1219200"/>
            <a:ext cx="4343400" cy="4800600"/>
          </a:xfrm>
        </p:spPr>
        <p:txBody>
          <a:bodyPr/>
          <a:lstStyle/>
          <a:p>
            <a:r>
              <a:rPr lang="fr-CA" altLang="en-US" dirty="0" smtClean="0"/>
              <a:t>Nécessaire dans un cas de plagiat</a:t>
            </a:r>
          </a:p>
          <a:p>
            <a:pPr lvl="1"/>
            <a:r>
              <a:rPr lang="fr-CA" altLang="en-US" sz="2600" dirty="0" smtClean="0"/>
              <a:t>« Tolérance zéro »</a:t>
            </a:r>
          </a:p>
          <a:p>
            <a:r>
              <a:rPr lang="fr-CA" altLang="en-US" dirty="0" smtClean="0"/>
              <a:t>Gênant pour toutes les personnes impliquées :</a:t>
            </a:r>
          </a:p>
          <a:p>
            <a:pPr lvl="1"/>
            <a:r>
              <a:rPr lang="fr-CA" altLang="en-US" sz="2600" dirty="0" smtClean="0"/>
              <a:t>étudiants (vous);</a:t>
            </a:r>
          </a:p>
          <a:p>
            <a:pPr lvl="1"/>
            <a:r>
              <a:rPr lang="fr-CA" altLang="en-US" sz="2600" dirty="0" smtClean="0"/>
              <a:t>enseignants (nous);</a:t>
            </a:r>
          </a:p>
          <a:p>
            <a:pPr lvl="1"/>
            <a:r>
              <a:rPr lang="fr-CA" altLang="en-US" sz="2600" dirty="0" smtClean="0"/>
              <a:t>membres du Comité de discipline;</a:t>
            </a:r>
          </a:p>
          <a:p>
            <a:pPr lvl="1"/>
            <a:r>
              <a:rPr lang="fr-CA" altLang="en-US" sz="2600" dirty="0" smtClean="0"/>
              <a:t>ÉTS.</a:t>
            </a:r>
            <a:endParaRPr lang="en-US" altLang="en-US" sz="2600" dirty="0"/>
          </a:p>
        </p:txBody>
      </p:sp>
      <p:sp>
        <p:nvSpPr>
          <p:cNvPr id="6" name="Slide Number Placeholder 5"/>
          <p:cNvSpPr>
            <a:spLocks noGrp="1"/>
          </p:cNvSpPr>
          <p:nvPr>
            <p:ph type="sldNum" sz="quarter" idx="10"/>
            <p:custDataLst>
              <p:tags r:id="rId3"/>
            </p:custDataLst>
          </p:nvPr>
        </p:nvSpPr>
        <p:spPr/>
        <p:txBody>
          <a:bodyPr/>
          <a:lstStyle/>
          <a:p>
            <a:fld id="{477F1339-D805-4B01-AA1B-B2C69FC31E82}" type="slidenum">
              <a:rPr lang="fr-CA" altLang="en-US" smtClean="0"/>
              <a:pPr/>
              <a:t>5</a:t>
            </a:fld>
            <a:endParaRPr lang="fr-CA" altLang="en-US"/>
          </a:p>
        </p:txBody>
      </p:sp>
      <p:sp>
        <p:nvSpPr>
          <p:cNvPr id="5" name="Footer Placeholder 4"/>
          <p:cNvSpPr>
            <a:spLocks noGrp="1"/>
          </p:cNvSpPr>
          <p:nvPr>
            <p:ph type="ftr" sz="quarter" idx="11"/>
            <p:custDataLst>
              <p:tags r:id="rId4"/>
            </p:custDataLst>
          </p:nvPr>
        </p:nvSpPr>
        <p:spPr/>
        <p:txBody>
          <a:bodyPr/>
          <a:lstStyle/>
          <a:p>
            <a:r>
              <a:rPr lang="fr-CA" altLang="en-US" dirty="0" smtClean="0"/>
              <a:t>Programmation et intégrité universitaire</a:t>
            </a:r>
            <a:endParaRPr lang="fr-CA" altLang="en-US" dirty="0"/>
          </a:p>
        </p:txBody>
      </p:sp>
      <p:pic>
        <p:nvPicPr>
          <p:cNvPr id="65569" name="Picture 33" descr="Roundtable by Herman Van Rompuy, on Flickr">
            <a:hlinkClick r:id="rId8"/>
          </p:cNvPr>
          <p:cNvPicPr>
            <a:picLocks noGrp="1" noChangeAspect="1" noChangeArrowheads="1"/>
          </p:cNvPicPr>
          <p:nvPr>
            <p:ph sz="half" idx="1"/>
            <p:custDataLst>
              <p:tags r:id="rId5"/>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207483" y="2286000"/>
            <a:ext cx="4233234" cy="2819400"/>
          </a:xfrm>
          <a:prstGeom prst="rect">
            <a:avLst/>
          </a:prstGeom>
          <a:noFill/>
          <a:extLst>
            <a:ext uri="{909E8E84-426E-40DD-AFC4-6F175D3DCCD1}">
              <a14:hiddenFill xmlns:a14="http://schemas.microsoft.com/office/drawing/2010/main">
                <a:solidFill>
                  <a:srgbClr val="FFFFFF"/>
                </a:solidFill>
              </a14:hiddenFill>
            </a:ext>
          </a:extLst>
        </p:spPr>
      </p:pic>
      <p:sp>
        <p:nvSpPr>
          <p:cNvPr id="15" name="Rectangle 14"/>
          <p:cNvSpPr/>
          <p:nvPr>
            <p:custDataLst>
              <p:tags r:id="rId6"/>
            </p:custDataLst>
          </p:nvPr>
        </p:nvSpPr>
        <p:spPr>
          <a:xfrm>
            <a:off x="76200" y="5072390"/>
            <a:ext cx="4572000" cy="261610"/>
          </a:xfrm>
          <a:prstGeom prst="rect">
            <a:avLst/>
          </a:prstGeom>
        </p:spPr>
        <p:txBody>
          <a:bodyPr>
            <a:spAutoFit/>
          </a:bodyPr>
          <a:lstStyle/>
          <a:p>
            <a:pPr algn="ctr"/>
            <a:r>
              <a:rPr lang="en-US" sz="1100" b="0" i="0" dirty="0" smtClean="0">
                <a:solidFill>
                  <a:srgbClr val="333333"/>
                </a:solidFill>
                <a:effectLst/>
                <a:latin typeface="Source Sans Pro"/>
              </a:rPr>
              <a:t>"</a:t>
            </a:r>
            <a:r>
              <a:rPr lang="en-US" sz="1100" b="0" i="0" u="none" strike="noStrike" dirty="0" smtClean="0">
                <a:solidFill>
                  <a:srgbClr val="2780E3"/>
                </a:solidFill>
                <a:effectLst/>
                <a:latin typeface="Source Sans Pro"/>
                <a:hlinkClick r:id="rId8"/>
              </a:rPr>
              <a:t>Roundtable</a:t>
            </a:r>
            <a:r>
              <a:rPr lang="en-US" sz="1100" b="0" i="0" dirty="0" smtClean="0">
                <a:solidFill>
                  <a:srgbClr val="333333"/>
                </a:solidFill>
                <a:effectLst/>
                <a:latin typeface="Source Sans Pro"/>
              </a:rPr>
              <a:t>" (</a:t>
            </a:r>
            <a:r>
              <a:rPr lang="en-US" sz="1100" b="0" i="0" u="none" strike="noStrike" dirty="0" smtClean="0">
                <a:solidFill>
                  <a:srgbClr val="2780E3"/>
                </a:solidFill>
                <a:effectLst/>
                <a:latin typeface="Source Sans Pro"/>
                <a:hlinkClick r:id="rId10"/>
              </a:rPr>
              <a:t>CC BY-NC-ND 2.0</a:t>
            </a:r>
            <a:r>
              <a:rPr lang="en-US" sz="1100" b="0" i="0" dirty="0" smtClean="0">
                <a:solidFill>
                  <a:srgbClr val="333333"/>
                </a:solidFill>
                <a:effectLst/>
                <a:latin typeface="Source Sans Pro"/>
              </a:rPr>
              <a:t>) by </a:t>
            </a:r>
            <a:r>
              <a:rPr lang="en-US" sz="1100" b="0" i="0" u="none" strike="noStrike" dirty="0" smtClean="0">
                <a:solidFill>
                  <a:srgbClr val="2780E3"/>
                </a:solidFill>
                <a:effectLst/>
                <a:latin typeface="Source Sans Pro"/>
                <a:hlinkClick r:id="rId11"/>
              </a:rPr>
              <a:t>Herman Van Rompuy</a:t>
            </a:r>
            <a:endParaRPr lang="en-US" sz="11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custDataLst>
              <p:tags r:id="rId1"/>
            </p:custDataLst>
          </p:nvPr>
        </p:nvSpPr>
        <p:spPr/>
        <p:txBody>
          <a:bodyPr/>
          <a:lstStyle/>
          <a:p>
            <a:r>
              <a:rPr lang="fr-CA" altLang="en-US" dirty="0" smtClean="0"/>
              <a:t>Quatre cas typiques</a:t>
            </a:r>
            <a:endParaRPr lang="fr-CA" altLang="en-US" dirty="0"/>
          </a:p>
        </p:txBody>
      </p:sp>
      <p:sp>
        <p:nvSpPr>
          <p:cNvPr id="64515" name="Rectangle 3"/>
          <p:cNvSpPr>
            <a:spLocks noGrp="1" noChangeArrowheads="1"/>
          </p:cNvSpPr>
          <p:nvPr>
            <p:ph sz="half" idx="2"/>
            <p:custDataLst>
              <p:tags r:id="rId2"/>
            </p:custDataLst>
          </p:nvPr>
        </p:nvSpPr>
        <p:spPr>
          <a:xfrm>
            <a:off x="4648200" y="1219200"/>
            <a:ext cx="4343400" cy="5257800"/>
          </a:xfrm>
        </p:spPr>
        <p:txBody>
          <a:bodyPr/>
          <a:lstStyle/>
          <a:p>
            <a:r>
              <a:rPr lang="fr-CA" altLang="en-US" dirty="0" smtClean="0"/>
              <a:t>Examinons quatre cas typiques de «</a:t>
            </a:r>
            <a:r>
              <a:rPr lang="fr-CA" altLang="en-US" dirty="0"/>
              <a:t> </a:t>
            </a:r>
            <a:r>
              <a:rPr lang="fr-CA" altLang="en-US" dirty="0" smtClean="0"/>
              <a:t>mauvaise réutilisation</a:t>
            </a:r>
            <a:r>
              <a:rPr lang="fr-CA" altLang="en-US" dirty="0"/>
              <a:t> </a:t>
            </a:r>
            <a:r>
              <a:rPr lang="fr-CA" altLang="en-US" dirty="0" smtClean="0"/>
              <a:t>» de code source</a:t>
            </a:r>
            <a:endParaRPr lang="fr-CA" altLang="en-US" dirty="0"/>
          </a:p>
          <a:p>
            <a:pPr lvl="1"/>
            <a:r>
              <a:rPr lang="fr-CA" altLang="en-US" sz="2600" dirty="0" smtClean="0"/>
              <a:t>Profils de cas étant déjà passés au Comité de discipline de l’ÉTS</a:t>
            </a:r>
            <a:endParaRPr lang="fr-CA" altLang="en-US" sz="2600" dirty="0"/>
          </a:p>
          <a:p>
            <a:r>
              <a:rPr lang="fr-CA" altLang="en-US" dirty="0" smtClean="0"/>
              <a:t>Objectif - savoir comment éviter de passer devant le comité de discipline</a:t>
            </a:r>
            <a:r>
              <a:rPr lang="fr-CA" altLang="en-US" dirty="0"/>
              <a:t>.</a:t>
            </a:r>
            <a:endParaRPr lang="en-US" altLang="en-US" dirty="0"/>
          </a:p>
        </p:txBody>
      </p:sp>
      <p:sp>
        <p:nvSpPr>
          <p:cNvPr id="6" name="Slide Number Placeholder 5"/>
          <p:cNvSpPr>
            <a:spLocks noGrp="1"/>
          </p:cNvSpPr>
          <p:nvPr>
            <p:ph type="sldNum" sz="quarter" idx="10"/>
            <p:custDataLst>
              <p:tags r:id="rId3"/>
            </p:custDataLst>
          </p:nvPr>
        </p:nvSpPr>
        <p:spPr/>
        <p:txBody>
          <a:bodyPr/>
          <a:lstStyle/>
          <a:p>
            <a:fld id="{2637F45A-0217-401E-8068-F865DDAD6251}" type="slidenum">
              <a:rPr lang="fr-CA" altLang="en-US"/>
              <a:pPr/>
              <a:t>6</a:t>
            </a:fld>
            <a:endParaRPr lang="fr-CA" altLang="en-US"/>
          </a:p>
        </p:txBody>
      </p:sp>
      <p:sp>
        <p:nvSpPr>
          <p:cNvPr id="5" name="Footer Placeholder 4"/>
          <p:cNvSpPr>
            <a:spLocks noGrp="1"/>
          </p:cNvSpPr>
          <p:nvPr>
            <p:ph type="ftr" sz="quarter" idx="11"/>
            <p:custDataLst>
              <p:tags r:id="rId4"/>
            </p:custDataLst>
          </p:nvPr>
        </p:nvSpPr>
        <p:spPr/>
        <p:txBody>
          <a:bodyPr/>
          <a:lstStyle/>
          <a:p>
            <a:r>
              <a:rPr lang="fr-CA" altLang="en-US" dirty="0" smtClean="0"/>
              <a:t>Programmation et intégrité universitaire</a:t>
            </a:r>
            <a:endParaRPr lang="fr-CA" altLang="en-US" dirty="0"/>
          </a:p>
        </p:txBody>
      </p:sp>
      <p:pic>
        <p:nvPicPr>
          <p:cNvPr id="64518" name="Picture 6" descr="Investigation by vladdythephotogeek, on Flickr">
            <a:hlinkClick r:id="rId8"/>
          </p:cNvPr>
          <p:cNvPicPr>
            <a:picLocks noChangeAspect="1" noChangeArrowheads="1"/>
          </p:cNvPicPr>
          <p:nvPr>
            <p:custDataLst>
              <p:tags r:id="rId5"/>
            </p:custDataLst>
          </p:nvPr>
        </p:nvPicPr>
        <p:blipFill>
          <a:blip r:embed="rId9">
            <a:extLst>
              <a:ext uri="{28A0092B-C50C-407E-A947-70E740481C1C}">
                <a14:useLocalDpi xmlns:a14="http://schemas.microsoft.com/office/drawing/2010/main" val="0"/>
              </a:ext>
            </a:extLst>
          </a:blip>
          <a:srcRect/>
          <a:stretch>
            <a:fillRect/>
          </a:stretch>
        </p:blipFill>
        <p:spPr bwMode="auto">
          <a:xfrm>
            <a:off x="228600" y="1893557"/>
            <a:ext cx="4267200" cy="2841956"/>
          </a:xfrm>
          <a:prstGeom prst="rect">
            <a:avLst/>
          </a:prstGeom>
          <a:noFill/>
          <a:extLst>
            <a:ext uri="{909E8E84-426E-40DD-AFC4-6F175D3DCCD1}">
              <a14:hiddenFill xmlns:a14="http://schemas.microsoft.com/office/drawing/2010/main">
                <a:solidFill>
                  <a:srgbClr val="FFFFFF"/>
                </a:solidFill>
              </a14:hiddenFill>
            </a:ext>
          </a:extLst>
        </p:spPr>
      </p:pic>
      <p:sp>
        <p:nvSpPr>
          <p:cNvPr id="3" name="Rectangle 2"/>
          <p:cNvSpPr/>
          <p:nvPr>
            <p:custDataLst>
              <p:tags r:id="rId6"/>
            </p:custDataLst>
          </p:nvPr>
        </p:nvSpPr>
        <p:spPr>
          <a:xfrm>
            <a:off x="228600" y="4824875"/>
            <a:ext cx="4267200" cy="246221"/>
          </a:xfrm>
          <a:prstGeom prst="rect">
            <a:avLst/>
          </a:prstGeom>
        </p:spPr>
        <p:txBody>
          <a:bodyPr wrap="square">
            <a:spAutoFit/>
          </a:bodyPr>
          <a:lstStyle/>
          <a:p>
            <a:pPr algn="ctr"/>
            <a:r>
              <a:rPr lang="en-US" sz="1000" b="0" i="0" dirty="0" smtClean="0">
                <a:solidFill>
                  <a:srgbClr val="333333"/>
                </a:solidFill>
                <a:effectLst/>
                <a:latin typeface="Source Sans Pro"/>
              </a:rPr>
              <a:t>"</a:t>
            </a:r>
            <a:r>
              <a:rPr lang="en-US" sz="1000" b="0" i="0" u="none" strike="noStrike" dirty="0" smtClean="0">
                <a:solidFill>
                  <a:srgbClr val="2780E3"/>
                </a:solidFill>
                <a:effectLst/>
                <a:latin typeface="Source Sans Pro"/>
                <a:hlinkClick r:id="rId8"/>
              </a:rPr>
              <a:t>Investigation</a:t>
            </a:r>
            <a:r>
              <a:rPr lang="en-US" sz="1000" b="0" i="0" dirty="0" smtClean="0">
                <a:solidFill>
                  <a:srgbClr val="333333"/>
                </a:solidFill>
                <a:effectLst/>
                <a:latin typeface="Source Sans Pro"/>
              </a:rPr>
              <a:t>" (</a:t>
            </a:r>
            <a:r>
              <a:rPr lang="en-US" sz="1000" b="0" i="0" u="none" strike="noStrike" dirty="0" smtClean="0">
                <a:solidFill>
                  <a:srgbClr val="2780E3"/>
                </a:solidFill>
                <a:effectLst/>
                <a:latin typeface="Source Sans Pro"/>
                <a:hlinkClick r:id="rId10"/>
              </a:rPr>
              <a:t>CC BY-NC-ND 2.0</a:t>
            </a:r>
            <a:r>
              <a:rPr lang="en-US" sz="1000" b="0" i="0" dirty="0" smtClean="0">
                <a:solidFill>
                  <a:srgbClr val="333333"/>
                </a:solidFill>
                <a:effectLst/>
                <a:latin typeface="Source Sans Pro"/>
              </a:rPr>
              <a:t>) by </a:t>
            </a:r>
            <a:r>
              <a:rPr lang="en-US" sz="1000" b="0" i="0" u="none" strike="noStrike" dirty="0" err="1" smtClean="0">
                <a:solidFill>
                  <a:srgbClr val="2780E3"/>
                </a:solidFill>
                <a:effectLst/>
                <a:latin typeface="Source Sans Pro"/>
                <a:hlinkClick r:id="rId11"/>
              </a:rPr>
              <a:t>vladdythephotogeek</a:t>
            </a:r>
            <a:endParaRPr lang="en-US" sz="1000" b="0" i="0" dirty="0" smtClean="0">
              <a:solidFill>
                <a:srgbClr val="333333"/>
              </a:solidFill>
              <a:effectLst/>
              <a:latin typeface="Source Sans Pro"/>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3" name="Rectangle 5"/>
          <p:cNvSpPr>
            <a:spLocks noGrp="1" noChangeArrowheads="1"/>
          </p:cNvSpPr>
          <p:nvPr>
            <p:ph idx="1"/>
            <p:custDataLst>
              <p:tags r:id="rId1"/>
            </p:custDataLst>
          </p:nvPr>
        </p:nvSpPr>
        <p:spPr>
          <a:xfrm>
            <a:off x="152400" y="1219200"/>
            <a:ext cx="8839200" cy="3581400"/>
          </a:xfrm>
        </p:spPr>
        <p:txBody>
          <a:bodyPr/>
          <a:lstStyle/>
          <a:p>
            <a:pPr marL="0" indent="0">
              <a:buNone/>
            </a:pPr>
            <a:r>
              <a:rPr lang="fr-CA" altLang="en-US" sz="2800" dirty="0" smtClean="0"/>
              <a:t>Réutilisation de code provenant d'un livre sans citer sa source</a:t>
            </a:r>
            <a:endParaRPr lang="fr-CA" altLang="en-US" sz="2800" dirty="0"/>
          </a:p>
          <a:p>
            <a:pPr marL="914400" lvl="1" indent="-457200"/>
            <a:r>
              <a:rPr lang="fr-CA" altLang="en-US" sz="2600" dirty="0" smtClean="0"/>
              <a:t>C'est du plagiat selon l’article 1.3.9</a:t>
            </a:r>
            <a:r>
              <a:rPr lang="fr-CA" altLang="en-US" sz="2600" dirty="0"/>
              <a:t> :</a:t>
            </a:r>
          </a:p>
          <a:p>
            <a:pPr marL="1162050" lvl="2" indent="-247650">
              <a:buFontTx/>
              <a:buNone/>
            </a:pPr>
            <a:r>
              <a:rPr lang="fr-CA" altLang="en-US" dirty="0" smtClean="0"/>
              <a:t>« </a:t>
            </a:r>
            <a:r>
              <a:rPr lang="fr-FR" altLang="en-US" dirty="0" smtClean="0"/>
              <a:t>Utiliser</a:t>
            </a:r>
            <a:r>
              <a:rPr lang="fr-FR" altLang="en-US" dirty="0"/>
              <a:t> </a:t>
            </a:r>
            <a:r>
              <a:rPr lang="fr-FR" altLang="en-US" dirty="0" smtClean="0"/>
              <a:t>[…] totalement</a:t>
            </a:r>
            <a:r>
              <a:rPr lang="fr-FR" altLang="en-US" dirty="0"/>
              <a:t> </a:t>
            </a:r>
            <a:r>
              <a:rPr lang="fr-FR" altLang="en-US" dirty="0" smtClean="0"/>
              <a:t>ou partiellement l’œuvre d’autrui ou des passages</a:t>
            </a:r>
            <a:r>
              <a:rPr lang="fr-FR" altLang="en-US" dirty="0"/>
              <a:t> </a:t>
            </a:r>
            <a:r>
              <a:rPr lang="fr-FR" altLang="en-US" dirty="0" smtClean="0"/>
              <a:t>tirés de celle‐ci, […] en</a:t>
            </a:r>
            <a:r>
              <a:rPr lang="fr-FR" altLang="en-US" dirty="0"/>
              <a:t> </a:t>
            </a:r>
            <a:r>
              <a:rPr lang="fr-FR" altLang="en-US" dirty="0" smtClean="0"/>
              <a:t>se l’appropriant</a:t>
            </a:r>
            <a:r>
              <a:rPr lang="fr-FR" altLang="en-US" dirty="0"/>
              <a:t> ou en omettant d’en </a:t>
            </a:r>
            <a:r>
              <a:rPr lang="fr-FR" altLang="en-US" dirty="0" smtClean="0"/>
              <a:t>indiquer la référence et de faire les citations</a:t>
            </a:r>
            <a:r>
              <a:rPr lang="fr-FR" altLang="en-US" dirty="0"/>
              <a:t> </a:t>
            </a:r>
            <a:r>
              <a:rPr lang="fr-FR" altLang="en-US" dirty="0" smtClean="0"/>
              <a:t>appropriées conformément</a:t>
            </a:r>
            <a:r>
              <a:rPr lang="fr-FR" altLang="en-US" dirty="0"/>
              <a:t> aux règles applicables</a:t>
            </a:r>
            <a:r>
              <a:rPr lang="fr-FR" altLang="en-US" dirty="0" smtClean="0"/>
              <a:t>;</a:t>
            </a:r>
            <a:r>
              <a:rPr lang="fr-CA" altLang="en-US" dirty="0" smtClean="0"/>
              <a:t> »</a:t>
            </a:r>
            <a:endParaRPr lang="fr-CA" altLang="en-US" dirty="0"/>
          </a:p>
        </p:txBody>
      </p:sp>
      <p:sp>
        <p:nvSpPr>
          <p:cNvPr id="7172" name="Rectangle 4"/>
          <p:cNvSpPr>
            <a:spLocks noGrp="1" noChangeArrowheads="1"/>
          </p:cNvSpPr>
          <p:nvPr>
            <p:ph type="title"/>
            <p:custDataLst>
              <p:tags r:id="rId2"/>
            </p:custDataLst>
          </p:nvPr>
        </p:nvSpPr>
        <p:spPr>
          <a:xfrm>
            <a:off x="152400" y="533400"/>
            <a:ext cx="8839200" cy="457200"/>
          </a:xfrm>
        </p:spPr>
        <p:txBody>
          <a:bodyPr/>
          <a:lstStyle/>
          <a:p>
            <a:r>
              <a:rPr lang="fr-CA" altLang="en-US" dirty="0" smtClean="0"/>
              <a:t>Plagiat : cas numéro 1</a:t>
            </a:r>
            <a:endParaRPr lang="fr-CA" altLang="en-US" dirty="0"/>
          </a:p>
        </p:txBody>
      </p:sp>
      <p:sp>
        <p:nvSpPr>
          <p:cNvPr id="5" name="Slide Number Placeholder 4"/>
          <p:cNvSpPr>
            <a:spLocks noGrp="1"/>
          </p:cNvSpPr>
          <p:nvPr>
            <p:ph type="sldNum" sz="quarter" idx="10"/>
            <p:custDataLst>
              <p:tags r:id="rId3"/>
            </p:custDataLst>
          </p:nvPr>
        </p:nvSpPr>
        <p:spPr/>
        <p:txBody>
          <a:bodyPr/>
          <a:lstStyle/>
          <a:p>
            <a:fld id="{96993299-3F08-4337-8F87-BC453E4566D8}" type="slidenum">
              <a:rPr lang="fr-CA" altLang="en-US"/>
              <a:pPr/>
              <a:t>7</a:t>
            </a:fld>
            <a:endParaRPr lang="fr-CA" altLang="en-US"/>
          </a:p>
        </p:txBody>
      </p:sp>
      <p:sp>
        <p:nvSpPr>
          <p:cNvPr id="4" name="Footer Placeholder 3"/>
          <p:cNvSpPr>
            <a:spLocks noGrp="1"/>
          </p:cNvSpPr>
          <p:nvPr>
            <p:ph type="ftr" sz="quarter" idx="11"/>
            <p:custDataLst>
              <p:tags r:id="rId4"/>
            </p:custDataLst>
          </p:nvPr>
        </p:nvSpPr>
        <p:spPr/>
        <p:txBody>
          <a:bodyPr/>
          <a:lstStyle/>
          <a:p>
            <a:r>
              <a:rPr lang="fr-CA" altLang="en-US" dirty="0" smtClean="0"/>
              <a:t>Programmation et intégrité universitaire</a:t>
            </a:r>
            <a:endParaRPr lang="fr-CA" altLang="en-US" dirty="0"/>
          </a:p>
        </p:txBody>
      </p:sp>
      <p:sp>
        <p:nvSpPr>
          <p:cNvPr id="6" name="Rectangle à coins arrondis 5"/>
          <p:cNvSpPr/>
          <p:nvPr>
            <p:custDataLst>
              <p:tags r:id="rId5"/>
            </p:custDataLst>
          </p:nvPr>
        </p:nvSpPr>
        <p:spPr bwMode="auto">
          <a:xfrm>
            <a:off x="304800" y="5410200"/>
            <a:ext cx="8610600" cy="914400"/>
          </a:xfrm>
          <a:prstGeom prst="roundRect">
            <a:avLst/>
          </a:prstGeom>
          <a:solidFill>
            <a:schemeClr val="accent1">
              <a:lumMod val="50000"/>
              <a:alpha val="20000"/>
            </a:schemeClr>
          </a:solidFill>
          <a:ln w="63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CA" altLang="en-US" sz="2800" dirty="0" smtClean="0">
                <a:latin typeface="Tahoma" panose="020B0604030504040204" pitchFamily="34" charset="0"/>
                <a:ea typeface="Tahoma" panose="020B0604030504040204" pitchFamily="34" charset="0"/>
                <a:cs typeface="Tahoma" panose="020B0604030504040204" pitchFamily="34" charset="0"/>
              </a:rPr>
              <a:t>Solution : </a:t>
            </a:r>
            <a:r>
              <a:rPr lang="fr-CA" altLang="en-US" sz="2800" b="1" dirty="0" smtClean="0">
                <a:latin typeface="Tahoma" panose="020B0604030504040204" pitchFamily="34" charset="0"/>
                <a:ea typeface="Tahoma" panose="020B0604030504040204" pitchFamily="34" charset="0"/>
                <a:cs typeface="Tahoma" panose="020B0604030504040204" pitchFamily="34" charset="0"/>
              </a:rPr>
              <a:t>citez </a:t>
            </a:r>
            <a:r>
              <a:rPr lang="fr-CA" altLang="en-US" sz="2800" b="1" dirty="0">
                <a:latin typeface="Tahoma" panose="020B0604030504040204" pitchFamily="34" charset="0"/>
                <a:ea typeface="Tahoma" panose="020B0604030504040204" pitchFamily="34" charset="0"/>
                <a:cs typeface="Tahoma" panose="020B0604030504040204" pitchFamily="34" charset="0"/>
              </a:rPr>
              <a:t>la source du code</a:t>
            </a:r>
            <a:r>
              <a:rPr lang="fr-CA" altLang="en-US" sz="2800" dirty="0">
                <a:latin typeface="Tahoma" panose="020B0604030504040204" pitchFamily="34" charset="0"/>
                <a:ea typeface="Tahoma" panose="020B0604030504040204" pitchFamily="34" charset="0"/>
                <a:cs typeface="Tahoma" panose="020B0604030504040204" pitchFamily="34" charset="0"/>
              </a:rPr>
              <a:t> (avec un commentaire) pour régler ce problème de plagiat!</a:t>
            </a:r>
            <a:endParaRPr kumimoji="0" lang="fr-CA" sz="2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pic>
        <p:nvPicPr>
          <p:cNvPr id="7" name="Picture 2" descr="C:\Users\fhenri\AppData\Local\Microsoft\Windows\Temporary Internet Files\Content.IE5\2H2TG0AR\Thumb_up_icon.svg[1].png"/>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5562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9" name="Rectangle 5"/>
          <p:cNvSpPr>
            <a:spLocks noGrp="1" noChangeArrowheads="1"/>
          </p:cNvSpPr>
          <p:nvPr>
            <p:ph idx="1"/>
            <p:custDataLst>
              <p:tags r:id="rId1"/>
            </p:custDataLst>
          </p:nvPr>
        </p:nvSpPr>
        <p:spPr>
          <a:xfrm>
            <a:off x="152400" y="1219200"/>
            <a:ext cx="8839200" cy="3124200"/>
          </a:xfrm>
        </p:spPr>
        <p:txBody>
          <a:bodyPr/>
          <a:lstStyle/>
          <a:p>
            <a:pPr marL="0" indent="0">
              <a:buNone/>
            </a:pPr>
            <a:r>
              <a:rPr lang="fr-CA" altLang="en-US" sz="2800" dirty="0" smtClean="0"/>
              <a:t>Réutilisation de code provenant de l'Internet sans citer sa source </a:t>
            </a:r>
          </a:p>
          <a:p>
            <a:pPr lvl="1"/>
            <a:r>
              <a:rPr lang="fr-CA" altLang="en-US" sz="2600" dirty="0" smtClean="0"/>
              <a:t>En principe, ceci est comparable à la réutilisation de code dans un livre (1er cas).</a:t>
            </a:r>
          </a:p>
          <a:p>
            <a:pPr lvl="1"/>
            <a:r>
              <a:rPr lang="fr-CA" altLang="en-US" sz="2600" dirty="0" smtClean="0"/>
              <a:t>Vous courez les mêmes risques si vous ne citez pas la source.</a:t>
            </a:r>
            <a:endParaRPr lang="fr-CA" altLang="en-US" sz="2600" dirty="0"/>
          </a:p>
        </p:txBody>
      </p:sp>
      <p:sp>
        <p:nvSpPr>
          <p:cNvPr id="5" name="Slide Number Placeholder 4"/>
          <p:cNvSpPr>
            <a:spLocks noGrp="1"/>
          </p:cNvSpPr>
          <p:nvPr>
            <p:ph type="sldNum" sz="quarter" idx="10"/>
            <p:custDataLst>
              <p:tags r:id="rId2"/>
            </p:custDataLst>
          </p:nvPr>
        </p:nvSpPr>
        <p:spPr/>
        <p:txBody>
          <a:bodyPr/>
          <a:lstStyle/>
          <a:p>
            <a:fld id="{F94BF8CC-4059-4123-B9F7-CF5C19A0CB89}" type="slidenum">
              <a:rPr lang="fr-CA" altLang="en-US" smtClean="0"/>
              <a:pPr/>
              <a:t>8</a:t>
            </a:fld>
            <a:endParaRPr lang="fr-CA" altLang="en-US"/>
          </a:p>
        </p:txBody>
      </p:sp>
      <p:sp>
        <p:nvSpPr>
          <p:cNvPr id="4"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1028" name="Rectangle 4"/>
          <p:cNvSpPr>
            <a:spLocks noGrp="1" noChangeArrowheads="1"/>
          </p:cNvSpPr>
          <p:nvPr>
            <p:ph type="title"/>
            <p:custDataLst>
              <p:tags r:id="rId4"/>
            </p:custDataLst>
          </p:nvPr>
        </p:nvSpPr>
        <p:spPr/>
        <p:txBody>
          <a:bodyPr/>
          <a:lstStyle/>
          <a:p>
            <a:r>
              <a:rPr lang="fr-CA" altLang="en-US" dirty="0" smtClean="0"/>
              <a:t>Plagiat : cas numéro 2</a:t>
            </a:r>
            <a:endParaRPr lang="fr-CA" altLang="en-US" dirty="0"/>
          </a:p>
        </p:txBody>
      </p:sp>
      <p:sp>
        <p:nvSpPr>
          <p:cNvPr id="6" name="Rectangle à coins arrondis 5"/>
          <p:cNvSpPr/>
          <p:nvPr>
            <p:custDataLst>
              <p:tags r:id="rId5"/>
            </p:custDataLst>
          </p:nvPr>
        </p:nvSpPr>
        <p:spPr bwMode="auto">
          <a:xfrm>
            <a:off x="304800" y="5410200"/>
            <a:ext cx="8610600" cy="914400"/>
          </a:xfrm>
          <a:prstGeom prst="roundRect">
            <a:avLst/>
          </a:prstGeom>
          <a:solidFill>
            <a:schemeClr val="accent1">
              <a:lumMod val="50000"/>
              <a:alpha val="20000"/>
            </a:schemeClr>
          </a:solidFill>
          <a:ln w="63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CA" altLang="en-US" sz="2800" dirty="0" smtClean="0">
                <a:latin typeface="Tahoma" panose="020B0604030504040204" pitchFamily="34" charset="0"/>
                <a:ea typeface="Tahoma" panose="020B0604030504040204" pitchFamily="34" charset="0"/>
                <a:cs typeface="Tahoma" panose="020B0604030504040204" pitchFamily="34" charset="0"/>
              </a:rPr>
              <a:t>Solution : </a:t>
            </a:r>
            <a:r>
              <a:rPr lang="fr-CA" altLang="en-US" sz="2800" b="1" dirty="0" smtClean="0">
                <a:latin typeface="Tahoma" panose="020B0604030504040204" pitchFamily="34" charset="0"/>
                <a:ea typeface="Tahoma" panose="020B0604030504040204" pitchFamily="34" charset="0"/>
                <a:cs typeface="Tahoma" panose="020B0604030504040204" pitchFamily="34" charset="0"/>
              </a:rPr>
              <a:t>citez </a:t>
            </a:r>
            <a:r>
              <a:rPr lang="fr-CA" altLang="en-US" sz="2800" b="1" dirty="0">
                <a:latin typeface="Tahoma" panose="020B0604030504040204" pitchFamily="34" charset="0"/>
                <a:ea typeface="Tahoma" panose="020B0604030504040204" pitchFamily="34" charset="0"/>
                <a:cs typeface="Tahoma" panose="020B0604030504040204" pitchFamily="34" charset="0"/>
              </a:rPr>
              <a:t>la source du code</a:t>
            </a:r>
            <a:r>
              <a:rPr lang="fr-CA" altLang="en-US" sz="2800" dirty="0">
                <a:latin typeface="Tahoma" panose="020B0604030504040204" pitchFamily="34" charset="0"/>
                <a:ea typeface="Tahoma" panose="020B0604030504040204" pitchFamily="34" charset="0"/>
                <a:cs typeface="Tahoma" panose="020B0604030504040204" pitchFamily="34" charset="0"/>
              </a:rPr>
              <a:t> (avec un commentaire) pour régler ce problème de plagiat!</a:t>
            </a:r>
            <a:endParaRPr kumimoji="0" lang="fr-CA" sz="2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pic>
        <p:nvPicPr>
          <p:cNvPr id="3074" name="Picture 2" descr="C:\Users\fhenri\AppData\Local\Microsoft\Windows\Temporary Internet Files\Content.IE5\2H2TG0AR\Thumb_up_icon.svg[1].png"/>
          <p:cNvPicPr>
            <a:picLocks noChangeAspect="1" noChangeArrowheads="1"/>
          </p:cNvPicPr>
          <p:nvPr>
            <p:custDataLst>
              <p:tags r:id="rId6"/>
            </p:custDataLst>
          </p:nvPr>
        </p:nvPicPr>
        <p:blipFill>
          <a:blip r:embed="rId9" cstate="print">
            <a:extLst>
              <a:ext uri="{28A0092B-C50C-407E-A947-70E740481C1C}">
                <a14:useLocalDpi xmlns:a14="http://schemas.microsoft.com/office/drawing/2010/main" val="0"/>
              </a:ext>
            </a:extLst>
          </a:blip>
          <a:srcRect/>
          <a:stretch>
            <a:fillRect/>
          </a:stretch>
        </p:blipFill>
        <p:spPr bwMode="auto">
          <a:xfrm>
            <a:off x="8229600" y="5562600"/>
            <a:ext cx="914400" cy="9144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9" name="Rectangle 5"/>
          <p:cNvSpPr>
            <a:spLocks noGrp="1" noChangeArrowheads="1"/>
          </p:cNvSpPr>
          <p:nvPr>
            <p:ph idx="1"/>
            <p:custDataLst>
              <p:tags r:id="rId1"/>
            </p:custDataLst>
          </p:nvPr>
        </p:nvSpPr>
        <p:spPr>
          <a:xfrm>
            <a:off x="152400" y="1219200"/>
            <a:ext cx="8839200" cy="1981200"/>
          </a:xfrm>
        </p:spPr>
        <p:txBody>
          <a:bodyPr/>
          <a:lstStyle/>
          <a:p>
            <a:pPr marL="0" indent="0">
              <a:buNone/>
            </a:pPr>
            <a:r>
              <a:rPr lang="fr-CA" altLang="en-US" sz="2800" dirty="0" smtClean="0"/>
              <a:t>Réutilisation du code d'un autre étudiant </a:t>
            </a:r>
          </a:p>
          <a:p>
            <a:pPr lvl="1"/>
            <a:r>
              <a:rPr lang="fr-CA" altLang="en-US" sz="2600" dirty="0" smtClean="0"/>
              <a:t>S'applique si c'est un étudiant d'une session précédente, d'un autre groupe de classe de la même session, ou de la même classe.</a:t>
            </a:r>
          </a:p>
          <a:p>
            <a:pPr lvl="1"/>
            <a:endParaRPr lang="fr-CA" altLang="en-US" dirty="0"/>
          </a:p>
        </p:txBody>
      </p:sp>
      <p:sp>
        <p:nvSpPr>
          <p:cNvPr id="6" name="Slide Number Placeholder 4"/>
          <p:cNvSpPr>
            <a:spLocks noGrp="1"/>
          </p:cNvSpPr>
          <p:nvPr>
            <p:ph type="sldNum" sz="quarter" idx="10"/>
            <p:custDataLst>
              <p:tags r:id="rId2"/>
            </p:custDataLst>
          </p:nvPr>
        </p:nvSpPr>
        <p:spPr/>
        <p:txBody>
          <a:bodyPr/>
          <a:lstStyle/>
          <a:p>
            <a:fld id="{250D75CD-0462-4F4C-926B-846E0638FFA9}" type="slidenum">
              <a:rPr lang="fr-CA" altLang="en-US" smtClean="0"/>
              <a:pPr/>
              <a:t>9</a:t>
            </a:fld>
            <a:endParaRPr lang="fr-CA" altLang="en-US"/>
          </a:p>
        </p:txBody>
      </p:sp>
      <p:sp>
        <p:nvSpPr>
          <p:cNvPr id="5" name="Footer Placeholder 3"/>
          <p:cNvSpPr>
            <a:spLocks noGrp="1"/>
          </p:cNvSpPr>
          <p:nvPr>
            <p:ph type="ftr" sz="quarter" idx="11"/>
            <p:custDataLst>
              <p:tags r:id="rId3"/>
            </p:custDataLst>
          </p:nvPr>
        </p:nvSpPr>
        <p:spPr/>
        <p:txBody>
          <a:bodyPr/>
          <a:lstStyle/>
          <a:p>
            <a:r>
              <a:rPr lang="fr-CA" altLang="en-US" dirty="0" smtClean="0"/>
              <a:t>Programmation et intégrité universitaire</a:t>
            </a:r>
            <a:endParaRPr lang="fr-CA" altLang="en-US" dirty="0"/>
          </a:p>
        </p:txBody>
      </p:sp>
      <p:sp>
        <p:nvSpPr>
          <p:cNvPr id="11268" name="Rectangle 4"/>
          <p:cNvSpPr>
            <a:spLocks noGrp="1" noChangeArrowheads="1"/>
          </p:cNvSpPr>
          <p:nvPr>
            <p:ph type="title"/>
            <p:custDataLst>
              <p:tags r:id="rId4"/>
            </p:custDataLst>
          </p:nvPr>
        </p:nvSpPr>
        <p:spPr/>
        <p:txBody>
          <a:bodyPr/>
          <a:lstStyle/>
          <a:p>
            <a:r>
              <a:rPr lang="fr-CA" altLang="en-US" dirty="0" smtClean="0"/>
              <a:t>Plagiat : cas numéro 3</a:t>
            </a:r>
            <a:endParaRPr lang="fr-CA" altLang="en-US" dirty="0"/>
          </a:p>
        </p:txBody>
      </p:sp>
      <p:sp>
        <p:nvSpPr>
          <p:cNvPr id="3" name="Rectangle à coins arrondis 2"/>
          <p:cNvSpPr/>
          <p:nvPr>
            <p:custDataLst>
              <p:tags r:id="rId5"/>
            </p:custDataLst>
          </p:nvPr>
        </p:nvSpPr>
        <p:spPr bwMode="auto">
          <a:xfrm>
            <a:off x="304800" y="5410200"/>
            <a:ext cx="8610600" cy="914400"/>
          </a:xfrm>
          <a:prstGeom prst="roundRect">
            <a:avLst/>
          </a:prstGeom>
          <a:solidFill>
            <a:schemeClr val="accent3">
              <a:lumMod val="75000"/>
              <a:alpha val="20000"/>
            </a:schemeClr>
          </a:solidFill>
          <a:ln w="63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fr-CA" altLang="en-US" sz="2800" dirty="0">
                <a:latin typeface="Tahoma" panose="020B0604030504040204" pitchFamily="34" charset="0"/>
                <a:ea typeface="Tahoma" panose="020B0604030504040204" pitchFamily="34" charset="0"/>
                <a:cs typeface="Tahoma" panose="020B0604030504040204" pitchFamily="34" charset="0"/>
              </a:rPr>
              <a:t>Ce cas constitue la </a:t>
            </a:r>
            <a:r>
              <a:rPr lang="fr-CA" altLang="en-US" sz="2800" b="1" dirty="0">
                <a:latin typeface="Tahoma" panose="020B0604030504040204" pitchFamily="34" charset="0"/>
                <a:ea typeface="Tahoma" panose="020B0604030504040204" pitchFamily="34" charset="0"/>
                <a:cs typeface="Tahoma" panose="020B0604030504040204" pitchFamily="34" charset="0"/>
              </a:rPr>
              <a:t>pire forme de plagiat</a:t>
            </a:r>
            <a:r>
              <a:rPr lang="fr-CA" altLang="en-US" sz="2800" dirty="0">
                <a:latin typeface="Tahoma" panose="020B0604030504040204" pitchFamily="34" charset="0"/>
                <a:ea typeface="Tahoma" panose="020B0604030504040204" pitchFamily="34" charset="0"/>
                <a:cs typeface="Tahoma" panose="020B0604030504040204" pitchFamily="34" charset="0"/>
              </a:rPr>
              <a:t> </a:t>
            </a:r>
            <a:r>
              <a:rPr lang="fr-CA" altLang="en-US" sz="2800" dirty="0" smtClean="0">
                <a:latin typeface="Tahoma" panose="020B0604030504040204" pitchFamily="34" charset="0"/>
                <a:ea typeface="Tahoma" panose="020B0604030504040204" pitchFamily="34" charset="0"/>
                <a:cs typeface="Tahoma" panose="020B0604030504040204" pitchFamily="34" charset="0"/>
              </a:rPr>
              <a:t>et</a:t>
            </a:r>
          </a:p>
          <a:p>
            <a:r>
              <a:rPr lang="fr-CA" altLang="en-US" sz="2800" b="1" dirty="0" smtClean="0">
                <a:latin typeface="Tahoma" panose="020B0604030504040204" pitchFamily="34" charset="0"/>
                <a:ea typeface="Tahoma" panose="020B0604030504040204" pitchFamily="34" charset="0"/>
                <a:cs typeface="Tahoma" panose="020B0604030504040204" pitchFamily="34" charset="0"/>
              </a:rPr>
              <a:t>vous </a:t>
            </a:r>
            <a:r>
              <a:rPr lang="fr-CA" altLang="en-US" sz="2800" b="1" dirty="0">
                <a:latin typeface="Tahoma" panose="020B0604030504040204" pitchFamily="34" charset="0"/>
                <a:ea typeface="Tahoma" panose="020B0604030504040204" pitchFamily="34" charset="0"/>
                <a:cs typeface="Tahoma" panose="020B0604030504040204" pitchFamily="34" charset="0"/>
              </a:rPr>
              <a:t>devez l’éviter à tout prix</a:t>
            </a:r>
            <a:r>
              <a:rPr lang="fr-CA" altLang="en-US" sz="2800" dirty="0">
                <a:latin typeface="Tahoma" panose="020B0604030504040204" pitchFamily="34" charset="0"/>
                <a:ea typeface="Tahoma" panose="020B0604030504040204" pitchFamily="34" charset="0"/>
                <a:cs typeface="Tahoma" panose="020B0604030504040204" pitchFamily="34" charset="0"/>
              </a:rPr>
              <a:t>!</a:t>
            </a:r>
            <a:endParaRPr kumimoji="0" lang="fr-CA" sz="2800" b="0" i="0" u="none" strike="noStrike" cap="none" normalizeH="0" baseline="0" dirty="0" smtClean="0">
              <a:ln>
                <a:noFill/>
              </a:ln>
              <a:solidFill>
                <a:schemeClr val="tx1"/>
              </a:solidFill>
              <a:effectLst/>
              <a:latin typeface="Tahoma" pitchFamily="34" charset="0"/>
              <a:ea typeface="Tahoma" panose="020B0604030504040204" pitchFamily="34" charset="0"/>
              <a:cs typeface="Tahoma" panose="020B0604030504040204" pitchFamily="34" charset="0"/>
            </a:endParaRPr>
          </a:p>
        </p:txBody>
      </p:sp>
      <p:pic>
        <p:nvPicPr>
          <p:cNvPr id="2054" name="Picture 6" descr="C:\Users\fhenri\AppData\Local\Microsoft\Windows\Temporary Internet Files\Content.IE5\E23JKSV5\120px-Circle-Thumb-Down[1].png"/>
          <p:cNvPicPr>
            <a:picLocks noChangeAspect="1" noChangeArrowheads="1"/>
          </p:cNvPicPr>
          <p:nvPr>
            <p:custDataLst>
              <p:tags r:id="rId6"/>
            </p:custDataLst>
          </p:nvPr>
        </p:nvPicPr>
        <p:blipFill>
          <a:blip r:embed="rId9">
            <a:extLst>
              <a:ext uri="{28A0092B-C50C-407E-A947-70E740481C1C}">
                <a14:useLocalDpi xmlns:a14="http://schemas.microsoft.com/office/drawing/2010/main" val="0"/>
              </a:ext>
            </a:extLst>
          </a:blip>
          <a:srcRect/>
          <a:stretch>
            <a:fillRect/>
          </a:stretch>
        </p:blipFill>
        <p:spPr bwMode="auto">
          <a:xfrm>
            <a:off x="8153400" y="5486400"/>
            <a:ext cx="914400" cy="914400"/>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590800" y="3581400"/>
            <a:ext cx="3962400" cy="1143000"/>
            <a:chOff x="2667000" y="3733800"/>
            <a:chExt cx="3962400" cy="1143000"/>
          </a:xfrm>
        </p:grpSpPr>
        <p:sp>
          <p:nvSpPr>
            <p:cNvPr id="2" name="Rounded Rectangle 1"/>
            <p:cNvSpPr/>
            <p:nvPr/>
          </p:nvSpPr>
          <p:spPr bwMode="auto">
            <a:xfrm>
              <a:off x="2667000" y="3733800"/>
              <a:ext cx="3962400" cy="1143000"/>
            </a:xfrm>
            <a:prstGeom prst="roundRect">
              <a:avLst/>
            </a:prstGeom>
            <a:solidFill>
              <a:schemeClr val="tx1"/>
            </a:solidFill>
            <a:ln w="6350" cap="rnd" cmpd="sng" algn="ctr">
              <a:solidFill>
                <a:schemeClr val="tx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Tahoma" pitchFamily="34" charset="0"/>
              </a:endParaRPr>
            </a:p>
          </p:txBody>
        </p:sp>
        <p:sp>
          <p:nvSpPr>
            <p:cNvPr id="4" name="Oval 3"/>
            <p:cNvSpPr/>
            <p:nvPr/>
          </p:nvSpPr>
          <p:spPr bwMode="auto">
            <a:xfrm>
              <a:off x="2971800" y="3854154"/>
              <a:ext cx="3505200" cy="924222"/>
            </a:xfrm>
            <a:prstGeom prst="ellipse">
              <a:avLst/>
            </a:prstGeom>
            <a:solidFill>
              <a:srgbClr val="FF0000"/>
            </a:solidFill>
            <a:ln w="38100" cap="rnd" cmpd="sng" algn="ctr">
              <a:solidFill>
                <a:schemeClr val="bg1"/>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800" b="0" i="0" u="none" strike="noStrike" cap="none" normalizeH="0" baseline="0" dirty="0" smtClean="0">
                  <a:ln>
                    <a:noFill/>
                  </a:ln>
                  <a:solidFill>
                    <a:schemeClr val="bg1"/>
                  </a:solidFill>
                  <a:effectLst/>
                  <a:latin typeface="Arial Black" panose="020B0A04020102020204" pitchFamily="34" charset="0"/>
                </a:rPr>
                <a:t>DANGER</a:t>
              </a:r>
            </a:p>
          </p:txBody>
        </p:sp>
      </p:grpSp>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1"/>
</p:tagLst>
</file>

<file path=ppt/tags/tag10.xml><?xml version="1.0" encoding="utf-8"?>
<p:tagLst xmlns:a="http://schemas.openxmlformats.org/drawingml/2006/main" xmlns:r="http://schemas.openxmlformats.org/officeDocument/2006/relationships" xmlns:p="http://schemas.openxmlformats.org/presentationml/2006/main">
  <p:tag name="NUM" val="1"/>
</p:tagLst>
</file>

<file path=ppt/tags/tag11.xml><?xml version="1.0" encoding="utf-8"?>
<p:tagLst xmlns:a="http://schemas.openxmlformats.org/drawingml/2006/main" xmlns:r="http://schemas.openxmlformats.org/officeDocument/2006/relationships" xmlns:p="http://schemas.openxmlformats.org/presentationml/2006/main">
  <p:tag name="NUM" val="2"/>
</p:tagLst>
</file>

<file path=ppt/tags/tag12.xml><?xml version="1.0" encoding="utf-8"?>
<p:tagLst xmlns:a="http://schemas.openxmlformats.org/drawingml/2006/main" xmlns:r="http://schemas.openxmlformats.org/officeDocument/2006/relationships" xmlns:p="http://schemas.openxmlformats.org/presentationml/2006/main">
  <p:tag name="NUM" val="3"/>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5"/>
</p:tagLst>
</file>

<file path=ppt/tags/tag15.xml><?xml version="1.0" encoding="utf-8"?>
<p:tagLst xmlns:a="http://schemas.openxmlformats.org/drawingml/2006/main" xmlns:r="http://schemas.openxmlformats.org/officeDocument/2006/relationships" xmlns:p="http://schemas.openxmlformats.org/presentationml/2006/main">
  <p:tag name="NUM" val="1"/>
</p:tagLst>
</file>

<file path=ppt/tags/tag16.xml><?xml version="1.0" encoding="utf-8"?>
<p:tagLst xmlns:a="http://schemas.openxmlformats.org/drawingml/2006/main" xmlns:r="http://schemas.openxmlformats.org/officeDocument/2006/relationships" xmlns:p="http://schemas.openxmlformats.org/presentationml/2006/main">
  <p:tag name="NUM" val="2"/>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18.xml><?xml version="1.0" encoding="utf-8"?>
<p:tagLst xmlns:a="http://schemas.openxmlformats.org/drawingml/2006/main" xmlns:r="http://schemas.openxmlformats.org/officeDocument/2006/relationships" xmlns:p="http://schemas.openxmlformats.org/presentationml/2006/main">
  <p:tag name="NUM" val="4"/>
</p:tagLst>
</file>

<file path=ppt/tags/tag19.xml><?xml version="1.0" encoding="utf-8"?>
<p:tagLst xmlns:a="http://schemas.openxmlformats.org/drawingml/2006/main" xmlns:r="http://schemas.openxmlformats.org/officeDocument/2006/relationships" xmlns:p="http://schemas.openxmlformats.org/presentationml/2006/main">
  <p:tag name="NUM" val="5"/>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6"/>
</p:tagLst>
</file>

<file path=ppt/tags/tag21.xml><?xml version="1.0" encoding="utf-8"?>
<p:tagLst xmlns:a="http://schemas.openxmlformats.org/drawingml/2006/main" xmlns:r="http://schemas.openxmlformats.org/officeDocument/2006/relationships" xmlns:p="http://schemas.openxmlformats.org/presentationml/2006/main">
  <p:tag name="NUM" val="1"/>
</p:tagLst>
</file>

<file path=ppt/tags/tag22.xml><?xml version="1.0" encoding="utf-8"?>
<p:tagLst xmlns:a="http://schemas.openxmlformats.org/drawingml/2006/main" xmlns:r="http://schemas.openxmlformats.org/officeDocument/2006/relationships" xmlns:p="http://schemas.openxmlformats.org/presentationml/2006/main">
  <p:tag name="NUM" val="2"/>
</p:tagLst>
</file>

<file path=ppt/tags/tag23.xml><?xml version="1.0" encoding="utf-8"?>
<p:tagLst xmlns:a="http://schemas.openxmlformats.org/drawingml/2006/main" xmlns:r="http://schemas.openxmlformats.org/officeDocument/2006/relationships" xmlns:p="http://schemas.openxmlformats.org/presentationml/2006/main">
  <p:tag name="NUM" val="3"/>
</p:tagLst>
</file>

<file path=ppt/tags/tag24.xml><?xml version="1.0" encoding="utf-8"?>
<p:tagLst xmlns:a="http://schemas.openxmlformats.org/drawingml/2006/main" xmlns:r="http://schemas.openxmlformats.org/officeDocument/2006/relationships" xmlns:p="http://schemas.openxmlformats.org/presentationml/2006/main">
  <p:tag name="NUM" val="4"/>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26.xml><?xml version="1.0" encoding="utf-8"?>
<p:tagLst xmlns:a="http://schemas.openxmlformats.org/drawingml/2006/main" xmlns:r="http://schemas.openxmlformats.org/officeDocument/2006/relationships" xmlns:p="http://schemas.openxmlformats.org/presentationml/2006/main">
  <p:tag name="NUM" val="6"/>
</p:tagLst>
</file>

<file path=ppt/tags/tag27.xml><?xml version="1.0" encoding="utf-8"?>
<p:tagLst xmlns:a="http://schemas.openxmlformats.org/drawingml/2006/main" xmlns:r="http://schemas.openxmlformats.org/officeDocument/2006/relationships" xmlns:p="http://schemas.openxmlformats.org/presentationml/2006/main">
  <p:tag name="NUM" val="1"/>
</p:tagLst>
</file>

<file path=ppt/tags/tag28.xml><?xml version="1.0" encoding="utf-8"?>
<p:tagLst xmlns:a="http://schemas.openxmlformats.org/drawingml/2006/main" xmlns:r="http://schemas.openxmlformats.org/officeDocument/2006/relationships" xmlns:p="http://schemas.openxmlformats.org/presentationml/2006/main">
  <p:tag name="NUM" val="2"/>
</p:tagLst>
</file>

<file path=ppt/tags/tag29.xml><?xml version="1.0" encoding="utf-8"?>
<p:tagLst xmlns:a="http://schemas.openxmlformats.org/drawingml/2006/main" xmlns:r="http://schemas.openxmlformats.org/officeDocument/2006/relationships" xmlns:p="http://schemas.openxmlformats.org/presentationml/2006/main">
  <p:tag name="NUM" val="3"/>
</p:tagLst>
</file>

<file path=ppt/tags/tag3.xml><?xml version="1.0" encoding="utf-8"?>
<p:tagLst xmlns:a="http://schemas.openxmlformats.org/drawingml/2006/main" xmlns:r="http://schemas.openxmlformats.org/officeDocument/2006/relationships" xmlns:p="http://schemas.openxmlformats.org/presentationml/2006/main">
  <p:tag name="NUM" val="2"/>
</p:tagLst>
</file>

<file path=ppt/tags/tag30.xml><?xml version="1.0" encoding="utf-8"?>
<p:tagLst xmlns:a="http://schemas.openxmlformats.org/drawingml/2006/main" xmlns:r="http://schemas.openxmlformats.org/officeDocument/2006/relationships" xmlns:p="http://schemas.openxmlformats.org/presentationml/2006/main">
  <p:tag name="NUM" val="4"/>
</p:tagLst>
</file>

<file path=ppt/tags/tag31.xml><?xml version="1.0" encoding="utf-8"?>
<p:tagLst xmlns:a="http://schemas.openxmlformats.org/drawingml/2006/main" xmlns:r="http://schemas.openxmlformats.org/officeDocument/2006/relationships" xmlns:p="http://schemas.openxmlformats.org/presentationml/2006/main">
  <p:tag name="NUM" val="5"/>
</p:tagLst>
</file>

<file path=ppt/tags/tag32.xml><?xml version="1.0" encoding="utf-8"?>
<p:tagLst xmlns:a="http://schemas.openxmlformats.org/drawingml/2006/main" xmlns:r="http://schemas.openxmlformats.org/officeDocument/2006/relationships" xmlns:p="http://schemas.openxmlformats.org/presentationml/2006/main">
  <p:tag name="NUM" val="6"/>
</p:tagLst>
</file>

<file path=ppt/tags/tag33.xml><?xml version="1.0" encoding="utf-8"?>
<p:tagLst xmlns:a="http://schemas.openxmlformats.org/drawingml/2006/main" xmlns:r="http://schemas.openxmlformats.org/officeDocument/2006/relationships" xmlns:p="http://schemas.openxmlformats.org/presentationml/2006/main">
  <p:tag name="NUM" val="1"/>
</p:tagLst>
</file>

<file path=ppt/tags/tag34.xml><?xml version="1.0" encoding="utf-8"?>
<p:tagLst xmlns:a="http://schemas.openxmlformats.org/drawingml/2006/main" xmlns:r="http://schemas.openxmlformats.org/officeDocument/2006/relationships" xmlns:p="http://schemas.openxmlformats.org/presentationml/2006/main">
  <p:tag name="NUM" val="2"/>
</p:tagLst>
</file>

<file path=ppt/tags/tag35.xml><?xml version="1.0" encoding="utf-8"?>
<p:tagLst xmlns:a="http://schemas.openxmlformats.org/drawingml/2006/main" xmlns:r="http://schemas.openxmlformats.org/officeDocument/2006/relationships" xmlns:p="http://schemas.openxmlformats.org/presentationml/2006/main">
  <p:tag name="NUM" val="3"/>
</p:tagLst>
</file>

<file path=ppt/tags/tag36.xml><?xml version="1.0" encoding="utf-8"?>
<p:tagLst xmlns:a="http://schemas.openxmlformats.org/drawingml/2006/main" xmlns:r="http://schemas.openxmlformats.org/officeDocument/2006/relationships" xmlns:p="http://schemas.openxmlformats.org/presentationml/2006/main">
  <p:tag name="NUM" val="4"/>
</p:tagLst>
</file>

<file path=ppt/tags/tag37.xml><?xml version="1.0" encoding="utf-8"?>
<p:tagLst xmlns:a="http://schemas.openxmlformats.org/drawingml/2006/main" xmlns:r="http://schemas.openxmlformats.org/officeDocument/2006/relationships" xmlns:p="http://schemas.openxmlformats.org/presentationml/2006/main">
  <p:tag name="NUM" val="5"/>
</p:tagLst>
</file>

<file path=ppt/tags/tag38.xml><?xml version="1.0" encoding="utf-8"?>
<p:tagLst xmlns:a="http://schemas.openxmlformats.org/drawingml/2006/main" xmlns:r="http://schemas.openxmlformats.org/officeDocument/2006/relationships" xmlns:p="http://schemas.openxmlformats.org/presentationml/2006/main">
  <p:tag name="NUM" val="6"/>
</p:tagLst>
</file>

<file path=ppt/tags/tag39.xml><?xml version="1.0" encoding="utf-8"?>
<p:tagLst xmlns:a="http://schemas.openxmlformats.org/drawingml/2006/main" xmlns:r="http://schemas.openxmlformats.org/officeDocument/2006/relationships" xmlns:p="http://schemas.openxmlformats.org/presentationml/2006/main">
  <p:tag name="NUM" val="1"/>
</p:tagLst>
</file>

<file path=ppt/tags/tag4.xml><?xml version="1.0" encoding="utf-8"?>
<p:tagLst xmlns:a="http://schemas.openxmlformats.org/drawingml/2006/main" xmlns:r="http://schemas.openxmlformats.org/officeDocument/2006/relationships" xmlns:p="http://schemas.openxmlformats.org/presentationml/2006/main">
  <p:tag name="NUM" val="3"/>
</p:tagLst>
</file>

<file path=ppt/tags/tag40.xml><?xml version="1.0" encoding="utf-8"?>
<p:tagLst xmlns:a="http://schemas.openxmlformats.org/drawingml/2006/main" xmlns:r="http://schemas.openxmlformats.org/officeDocument/2006/relationships" xmlns:p="http://schemas.openxmlformats.org/presentationml/2006/main">
  <p:tag name="NUM" val="2"/>
</p:tagLst>
</file>

<file path=ppt/tags/tag41.xml><?xml version="1.0" encoding="utf-8"?>
<p:tagLst xmlns:a="http://schemas.openxmlformats.org/drawingml/2006/main" xmlns:r="http://schemas.openxmlformats.org/officeDocument/2006/relationships" xmlns:p="http://schemas.openxmlformats.org/presentationml/2006/main">
  <p:tag name="NUM" val="3"/>
</p:tagLst>
</file>

<file path=ppt/tags/tag42.xml><?xml version="1.0" encoding="utf-8"?>
<p:tagLst xmlns:a="http://schemas.openxmlformats.org/drawingml/2006/main" xmlns:r="http://schemas.openxmlformats.org/officeDocument/2006/relationships" xmlns:p="http://schemas.openxmlformats.org/presentationml/2006/main">
  <p:tag name="NUM" val="4"/>
</p:tagLst>
</file>

<file path=ppt/tags/tag43.xml><?xml version="1.0" encoding="utf-8"?>
<p:tagLst xmlns:a="http://schemas.openxmlformats.org/drawingml/2006/main" xmlns:r="http://schemas.openxmlformats.org/officeDocument/2006/relationships" xmlns:p="http://schemas.openxmlformats.org/presentationml/2006/main">
  <p:tag name="NUM" val="6"/>
</p:tagLst>
</file>

<file path=ppt/tags/tag44.xml><?xml version="1.0" encoding="utf-8"?>
<p:tagLst xmlns:a="http://schemas.openxmlformats.org/drawingml/2006/main" xmlns:r="http://schemas.openxmlformats.org/officeDocument/2006/relationships" xmlns:p="http://schemas.openxmlformats.org/presentationml/2006/main">
  <p:tag name="NUM" val="7"/>
</p:tagLst>
</file>

<file path=ppt/tags/tag45.xml><?xml version="1.0" encoding="utf-8"?>
<p:tagLst xmlns:a="http://schemas.openxmlformats.org/drawingml/2006/main" xmlns:r="http://schemas.openxmlformats.org/officeDocument/2006/relationships" xmlns:p="http://schemas.openxmlformats.org/presentationml/2006/main">
  <p:tag name="NUM" val="1"/>
</p:tagLst>
</file>

<file path=ppt/tags/tag46.xml><?xml version="1.0" encoding="utf-8"?>
<p:tagLst xmlns:a="http://schemas.openxmlformats.org/drawingml/2006/main" xmlns:r="http://schemas.openxmlformats.org/officeDocument/2006/relationships" xmlns:p="http://schemas.openxmlformats.org/presentationml/2006/main">
  <p:tag name="NUM" val="2"/>
</p:tagLst>
</file>

<file path=ppt/tags/tag47.xml><?xml version="1.0" encoding="utf-8"?>
<p:tagLst xmlns:a="http://schemas.openxmlformats.org/drawingml/2006/main" xmlns:r="http://schemas.openxmlformats.org/officeDocument/2006/relationships" xmlns:p="http://schemas.openxmlformats.org/presentationml/2006/main">
  <p:tag name="NUM" val="3"/>
</p:tagLst>
</file>

<file path=ppt/tags/tag48.xml><?xml version="1.0" encoding="utf-8"?>
<p:tagLst xmlns:a="http://schemas.openxmlformats.org/drawingml/2006/main" xmlns:r="http://schemas.openxmlformats.org/officeDocument/2006/relationships" xmlns:p="http://schemas.openxmlformats.org/presentationml/2006/main">
  <p:tag name="NUM" val="4"/>
</p:tagLst>
</file>

<file path=ppt/tags/tag49.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50.xml><?xml version="1.0" encoding="utf-8"?>
<p:tagLst xmlns:a="http://schemas.openxmlformats.org/drawingml/2006/main" xmlns:r="http://schemas.openxmlformats.org/officeDocument/2006/relationships" xmlns:p="http://schemas.openxmlformats.org/presentationml/2006/main">
  <p:tag name="NUM" val="6"/>
</p:tagLst>
</file>

<file path=ppt/tags/tag51.xml><?xml version="1.0" encoding="utf-8"?>
<p:tagLst xmlns:a="http://schemas.openxmlformats.org/drawingml/2006/main" xmlns:r="http://schemas.openxmlformats.org/officeDocument/2006/relationships" xmlns:p="http://schemas.openxmlformats.org/presentationml/2006/main">
  <p:tag name="NUM" val="7"/>
</p:tagLst>
</file>

<file path=ppt/tags/tag52.xml><?xml version="1.0" encoding="utf-8"?>
<p:tagLst xmlns:a="http://schemas.openxmlformats.org/drawingml/2006/main" xmlns:r="http://schemas.openxmlformats.org/officeDocument/2006/relationships" xmlns:p="http://schemas.openxmlformats.org/presentationml/2006/main">
  <p:tag name="NUM" val="8"/>
</p:tagLst>
</file>

<file path=ppt/tags/tag53.xml><?xml version="1.0" encoding="utf-8"?>
<p:tagLst xmlns:a="http://schemas.openxmlformats.org/drawingml/2006/main" xmlns:r="http://schemas.openxmlformats.org/officeDocument/2006/relationships" xmlns:p="http://schemas.openxmlformats.org/presentationml/2006/main">
  <p:tag name="NUM" val="1"/>
</p:tagLst>
</file>

<file path=ppt/tags/tag54.xml><?xml version="1.0" encoding="utf-8"?>
<p:tagLst xmlns:a="http://schemas.openxmlformats.org/drawingml/2006/main" xmlns:r="http://schemas.openxmlformats.org/officeDocument/2006/relationships" xmlns:p="http://schemas.openxmlformats.org/presentationml/2006/main">
  <p:tag name="NUM" val="2"/>
</p:tagLst>
</file>

<file path=ppt/tags/tag55.xml><?xml version="1.0" encoding="utf-8"?>
<p:tagLst xmlns:a="http://schemas.openxmlformats.org/drawingml/2006/main" xmlns:r="http://schemas.openxmlformats.org/officeDocument/2006/relationships" xmlns:p="http://schemas.openxmlformats.org/presentationml/2006/main">
  <p:tag name="NUM" val="3"/>
</p:tagLst>
</file>

<file path=ppt/tags/tag56.xml><?xml version="1.0" encoding="utf-8"?>
<p:tagLst xmlns:a="http://schemas.openxmlformats.org/drawingml/2006/main" xmlns:r="http://schemas.openxmlformats.org/officeDocument/2006/relationships" xmlns:p="http://schemas.openxmlformats.org/presentationml/2006/main">
  <p:tag name="NUM" val="4"/>
</p:tagLst>
</file>

<file path=ppt/tags/tag57.xml><?xml version="1.0" encoding="utf-8"?>
<p:tagLst xmlns:a="http://schemas.openxmlformats.org/drawingml/2006/main" xmlns:r="http://schemas.openxmlformats.org/officeDocument/2006/relationships" xmlns:p="http://schemas.openxmlformats.org/presentationml/2006/main">
  <p:tag name="NUM" val="5"/>
</p:tagLst>
</file>

<file path=ppt/tags/tag58.xml><?xml version="1.0" encoding="utf-8"?>
<p:tagLst xmlns:a="http://schemas.openxmlformats.org/drawingml/2006/main" xmlns:r="http://schemas.openxmlformats.org/officeDocument/2006/relationships" xmlns:p="http://schemas.openxmlformats.org/presentationml/2006/main">
  <p:tag name="NUM" val="6"/>
</p:tagLst>
</file>

<file path=ppt/tags/tag59.xml><?xml version="1.0" encoding="utf-8"?>
<p:tagLst xmlns:a="http://schemas.openxmlformats.org/drawingml/2006/main" xmlns:r="http://schemas.openxmlformats.org/officeDocument/2006/relationships" xmlns:p="http://schemas.openxmlformats.org/presentationml/2006/main">
  <p:tag name="NUM" val="1"/>
</p:tagLst>
</file>

<file path=ppt/tags/tag6.xml><?xml version="1.0" encoding="utf-8"?>
<p:tagLst xmlns:a="http://schemas.openxmlformats.org/drawingml/2006/main" xmlns:r="http://schemas.openxmlformats.org/officeDocument/2006/relationships" xmlns:p="http://schemas.openxmlformats.org/presentationml/2006/main">
  <p:tag name="NUM" val="1"/>
</p:tagLst>
</file>

<file path=ppt/tags/tag60.xml><?xml version="1.0" encoding="utf-8"?>
<p:tagLst xmlns:a="http://schemas.openxmlformats.org/drawingml/2006/main" xmlns:r="http://schemas.openxmlformats.org/officeDocument/2006/relationships" xmlns:p="http://schemas.openxmlformats.org/presentationml/2006/main">
  <p:tag name="NUM" val="2"/>
</p:tagLst>
</file>

<file path=ppt/tags/tag61.xml><?xml version="1.0" encoding="utf-8"?>
<p:tagLst xmlns:a="http://schemas.openxmlformats.org/drawingml/2006/main" xmlns:r="http://schemas.openxmlformats.org/officeDocument/2006/relationships" xmlns:p="http://schemas.openxmlformats.org/presentationml/2006/main">
  <p:tag name="NUM" val="3"/>
</p:tagLst>
</file>

<file path=ppt/tags/tag62.xml><?xml version="1.0" encoding="utf-8"?>
<p:tagLst xmlns:a="http://schemas.openxmlformats.org/drawingml/2006/main" xmlns:r="http://schemas.openxmlformats.org/officeDocument/2006/relationships" xmlns:p="http://schemas.openxmlformats.org/presentationml/2006/main">
  <p:tag name="NUM" val="4"/>
</p:tagLst>
</file>

<file path=ppt/tags/tag63.xml><?xml version="1.0" encoding="utf-8"?>
<p:tagLst xmlns:a="http://schemas.openxmlformats.org/drawingml/2006/main" xmlns:r="http://schemas.openxmlformats.org/officeDocument/2006/relationships" xmlns:p="http://schemas.openxmlformats.org/presentationml/2006/main">
  <p:tag name="NUM" val="1"/>
</p:tagLst>
</file>

<file path=ppt/tags/tag64.xml><?xml version="1.0" encoding="utf-8"?>
<p:tagLst xmlns:a="http://schemas.openxmlformats.org/drawingml/2006/main" xmlns:r="http://schemas.openxmlformats.org/officeDocument/2006/relationships" xmlns:p="http://schemas.openxmlformats.org/presentationml/2006/main">
  <p:tag name="NUM" val="2"/>
</p:tagLst>
</file>

<file path=ppt/tags/tag65.xml><?xml version="1.0" encoding="utf-8"?>
<p:tagLst xmlns:a="http://schemas.openxmlformats.org/drawingml/2006/main" xmlns:r="http://schemas.openxmlformats.org/officeDocument/2006/relationships" xmlns:p="http://schemas.openxmlformats.org/presentationml/2006/main">
  <p:tag name="NUM" val="3"/>
</p:tagLst>
</file>

<file path=ppt/tags/tag66.xml><?xml version="1.0" encoding="utf-8"?>
<p:tagLst xmlns:a="http://schemas.openxmlformats.org/drawingml/2006/main" xmlns:r="http://schemas.openxmlformats.org/officeDocument/2006/relationships" xmlns:p="http://schemas.openxmlformats.org/presentationml/2006/main">
  <p:tag name="NUM" val="4"/>
</p:tagLst>
</file>

<file path=ppt/tags/tag67.xml><?xml version="1.0" encoding="utf-8"?>
<p:tagLst xmlns:a="http://schemas.openxmlformats.org/drawingml/2006/main" xmlns:r="http://schemas.openxmlformats.org/officeDocument/2006/relationships" xmlns:p="http://schemas.openxmlformats.org/presentationml/2006/main">
  <p:tag name="NUM" val="5"/>
</p:tagLst>
</file>

<file path=ppt/tags/tag68.xml><?xml version="1.0" encoding="utf-8"?>
<p:tagLst xmlns:a="http://schemas.openxmlformats.org/drawingml/2006/main" xmlns:r="http://schemas.openxmlformats.org/officeDocument/2006/relationships" xmlns:p="http://schemas.openxmlformats.org/presentationml/2006/main">
  <p:tag name="NUM" val="1"/>
</p:tagLst>
</file>

<file path=ppt/tags/tag69.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70.xml><?xml version="1.0" encoding="utf-8"?>
<p:tagLst xmlns:a="http://schemas.openxmlformats.org/drawingml/2006/main" xmlns:r="http://schemas.openxmlformats.org/officeDocument/2006/relationships" xmlns:p="http://schemas.openxmlformats.org/presentationml/2006/main">
  <p:tag name="NUM" val="3"/>
</p:tagLst>
</file>

<file path=ppt/tags/tag71.xml><?xml version="1.0" encoding="utf-8"?>
<p:tagLst xmlns:a="http://schemas.openxmlformats.org/drawingml/2006/main" xmlns:r="http://schemas.openxmlformats.org/officeDocument/2006/relationships" xmlns:p="http://schemas.openxmlformats.org/presentationml/2006/main">
  <p:tag name="NUM" val="4"/>
</p:tagLst>
</file>

<file path=ppt/tags/tag72.xml><?xml version="1.0" encoding="utf-8"?>
<p:tagLst xmlns:a="http://schemas.openxmlformats.org/drawingml/2006/main" xmlns:r="http://schemas.openxmlformats.org/officeDocument/2006/relationships" xmlns:p="http://schemas.openxmlformats.org/presentationml/2006/main">
  <p:tag name="NUM" val="1"/>
</p:tagLst>
</file>

<file path=ppt/tags/tag73.xml><?xml version="1.0" encoding="utf-8"?>
<p:tagLst xmlns:a="http://schemas.openxmlformats.org/drawingml/2006/main" xmlns:r="http://schemas.openxmlformats.org/officeDocument/2006/relationships" xmlns:p="http://schemas.openxmlformats.org/presentationml/2006/main">
  <p:tag name="NUM" val="2"/>
</p:tagLst>
</file>

<file path=ppt/tags/tag74.xml><?xml version="1.0" encoding="utf-8"?>
<p:tagLst xmlns:a="http://schemas.openxmlformats.org/drawingml/2006/main" xmlns:r="http://schemas.openxmlformats.org/officeDocument/2006/relationships" xmlns:p="http://schemas.openxmlformats.org/presentationml/2006/main">
  <p:tag name="NUM" val="3"/>
</p:tagLst>
</file>

<file path=ppt/tags/tag75.xml><?xml version="1.0" encoding="utf-8"?>
<p:tagLst xmlns:a="http://schemas.openxmlformats.org/drawingml/2006/main" xmlns:r="http://schemas.openxmlformats.org/officeDocument/2006/relationships" xmlns:p="http://schemas.openxmlformats.org/presentationml/2006/main">
  <p:tag name="NUM" val="4"/>
</p:tagLst>
</file>

<file path=ppt/tags/tag76.xml><?xml version="1.0" encoding="utf-8"?>
<p:tagLst xmlns:a="http://schemas.openxmlformats.org/drawingml/2006/main" xmlns:r="http://schemas.openxmlformats.org/officeDocument/2006/relationships" xmlns:p="http://schemas.openxmlformats.org/presentationml/2006/main">
  <p:tag name="NUM" val="1"/>
</p:tagLst>
</file>

<file path=ppt/tags/tag77.xml><?xml version="1.0" encoding="utf-8"?>
<p:tagLst xmlns:a="http://schemas.openxmlformats.org/drawingml/2006/main" xmlns:r="http://schemas.openxmlformats.org/officeDocument/2006/relationships" xmlns:p="http://schemas.openxmlformats.org/presentationml/2006/main">
  <p:tag name="NUM" val="2"/>
</p:tagLst>
</file>

<file path=ppt/tags/tag78.xml><?xml version="1.0" encoding="utf-8"?>
<p:tagLst xmlns:a="http://schemas.openxmlformats.org/drawingml/2006/main" xmlns:r="http://schemas.openxmlformats.org/officeDocument/2006/relationships" xmlns:p="http://schemas.openxmlformats.org/presentationml/2006/main">
  <p:tag name="NUM" val="3"/>
</p:tagLst>
</file>

<file path=ppt/tags/tag79.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3"/>
</p:tagLst>
</file>

<file path=ppt/tags/tag80.xml><?xml version="1.0" encoding="utf-8"?>
<p:tagLst xmlns:a="http://schemas.openxmlformats.org/drawingml/2006/main" xmlns:r="http://schemas.openxmlformats.org/officeDocument/2006/relationships" xmlns:p="http://schemas.openxmlformats.org/presentationml/2006/main">
  <p:tag name="NUM" val="1"/>
</p:tagLst>
</file>

<file path=ppt/tags/tag81.xml><?xml version="1.0" encoding="utf-8"?>
<p:tagLst xmlns:a="http://schemas.openxmlformats.org/drawingml/2006/main" xmlns:r="http://schemas.openxmlformats.org/officeDocument/2006/relationships" xmlns:p="http://schemas.openxmlformats.org/presentationml/2006/main">
  <p:tag name="NUM" val="2"/>
</p:tagLst>
</file>

<file path=ppt/tags/tag82.xml><?xml version="1.0" encoding="utf-8"?>
<p:tagLst xmlns:a="http://schemas.openxmlformats.org/drawingml/2006/main" xmlns:r="http://schemas.openxmlformats.org/officeDocument/2006/relationships" xmlns:p="http://schemas.openxmlformats.org/presentationml/2006/main">
  <p:tag name="NUM" val="3"/>
</p:tagLst>
</file>

<file path=ppt/tags/tag83.xml><?xml version="1.0" encoding="utf-8"?>
<p:tagLst xmlns:a="http://schemas.openxmlformats.org/drawingml/2006/main" xmlns:r="http://schemas.openxmlformats.org/officeDocument/2006/relationships" xmlns:p="http://schemas.openxmlformats.org/presentationml/2006/main">
  <p:tag name="NUM" val="4"/>
</p:tagLst>
</file>

<file path=ppt/tags/tag84.xml><?xml version="1.0" encoding="utf-8"?>
<p:tagLst xmlns:a="http://schemas.openxmlformats.org/drawingml/2006/main" xmlns:r="http://schemas.openxmlformats.org/officeDocument/2006/relationships" xmlns:p="http://schemas.openxmlformats.org/presentationml/2006/main">
  <p:tag name="NUM" val="5"/>
</p:tagLst>
</file>

<file path=ppt/tags/tag85.xml><?xml version="1.0" encoding="utf-8"?>
<p:tagLst xmlns:a="http://schemas.openxmlformats.org/drawingml/2006/main" xmlns:r="http://schemas.openxmlformats.org/officeDocument/2006/relationships" xmlns:p="http://schemas.openxmlformats.org/presentationml/2006/main">
  <p:tag name="NUM" val="6"/>
</p:tagLst>
</file>

<file path=ppt/tags/tag9.xml><?xml version="1.0" encoding="utf-8"?>
<p:tagLst xmlns:a="http://schemas.openxmlformats.org/drawingml/2006/main" xmlns:r="http://schemas.openxmlformats.org/officeDocument/2006/relationships" xmlns:p="http://schemas.openxmlformats.org/presentationml/2006/main">
  <p:tag name="NUM" val="4"/>
</p:tagLst>
</file>

<file path=ppt/theme/theme1.xml><?xml version="1.0" encoding="utf-8"?>
<a:theme xmlns:a="http://schemas.openxmlformats.org/drawingml/2006/main" name="LOG210-Theme">
  <a:themeElements>
    <a:clrScheme name="LOG210">
      <a:dk1>
        <a:srgbClr val="000000"/>
      </a:dk1>
      <a:lt1>
        <a:srgbClr val="FFFFFF"/>
      </a:lt1>
      <a:dk2>
        <a:srgbClr val="660033"/>
      </a:dk2>
      <a:lt2>
        <a:srgbClr val="66FF66"/>
      </a:lt2>
      <a:accent1>
        <a:srgbClr val="00B050"/>
      </a:accent1>
      <a:accent2>
        <a:srgbClr val="3333CC"/>
      </a:accent2>
      <a:accent3>
        <a:srgbClr val="FF6565"/>
      </a:accent3>
      <a:accent4>
        <a:srgbClr val="FFFF66"/>
      </a:accent4>
      <a:accent5>
        <a:srgbClr val="FFD243"/>
      </a:accent5>
      <a:accent6>
        <a:srgbClr val="2D2DB9"/>
      </a:accent6>
      <a:hlink>
        <a:srgbClr val="008000"/>
      </a:hlink>
      <a:folHlink>
        <a:srgbClr val="4D4D4D"/>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6350" cap="rnd"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solidFill>
          <a:schemeClr val="accent1"/>
        </a:solidFill>
        <a:ln w="6350" cap="rnd" cmpd="sng" algn="ctr">
          <a:solidFill>
            <a:schemeClr val="tx1"/>
          </a:solid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fr-CA" sz="24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LOG120_2003-3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LOG120_2003-3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LOG120_2003-3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LOG120_2003-3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LOG120_2003-3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LOG120_2003-3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LOG120_2003-3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LOG120_2003-3 8">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9900"/>
        </a:hlink>
        <a:folHlink>
          <a:srgbClr val="FF0000"/>
        </a:folHlink>
      </a:clrScheme>
      <a:clrMap bg1="lt1" tx1="dk1" bg2="lt2" tx2="dk2" accent1="accent1" accent2="accent2" accent3="accent3" accent4="accent4" accent5="accent5" accent6="accent6" hlink="hlink" folHlink="folHlink"/>
    </a:extraClrScheme>
    <a:extraClrScheme>
      <a:clrScheme name="LOG120_2003-3 9">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009900"/>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LOG210-Theme" id="{E46F1D36-0915-429E-B484-97C2EDABF544}" vid="{18E958AF-3DFC-40AB-A3D4-05662F4BD7B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1">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2F021430-C821-44B2-82B5-484CBC2C56D3}">
  <we:reference id="wa104178141" version="3.0.11.3" store="en-US" storeType="OMEX"/>
  <we:alternateReferences/>
  <we:properties/>
  <we:bindings/>
  <we:snapshot xmlns:r="http://schemas.openxmlformats.org/officeDocument/2006/relationships"/>
</we:webextension>
</file>

<file path=docProps/app.xml><?xml version="1.0" encoding="utf-8"?>
<Properties xmlns="http://schemas.openxmlformats.org/officeDocument/2006/extended-properties" xmlns:vt="http://schemas.openxmlformats.org/officeDocument/2006/docPropsVTypes">
  <Template>LOG210-Theme</Template>
  <TotalTime>678</TotalTime>
  <Words>893</Words>
  <Application>Microsoft Office PowerPoint</Application>
  <PresentationFormat>Affichage à l'écran (4:3)</PresentationFormat>
  <Paragraphs>164</Paragraphs>
  <Slides>17</Slides>
  <Notes>4</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17</vt:i4>
      </vt:variant>
    </vt:vector>
  </HeadingPairs>
  <TitlesOfParts>
    <vt:vector size="25" baseType="lpstr">
      <vt:lpstr>Arial Black</vt:lpstr>
      <vt:lpstr>Courier New</vt:lpstr>
      <vt:lpstr>Impact</vt:lpstr>
      <vt:lpstr>Source Sans Pro</vt:lpstr>
      <vt:lpstr>Tahoma</vt:lpstr>
      <vt:lpstr>Times New Roman</vt:lpstr>
      <vt:lpstr>Wingdings</vt:lpstr>
      <vt:lpstr>LOG210-Theme</vt:lpstr>
      <vt:lpstr>Programmation et  intégrité universitaire</vt:lpstr>
      <vt:lpstr>Introduction</vt:lpstr>
      <vt:lpstr>Ce qu’il faut savoir</vt:lpstr>
      <vt:lpstr>Ce qu’il faut savoir</vt:lpstr>
      <vt:lpstr>Comité de discipline</vt:lpstr>
      <vt:lpstr>Quatre cas typiques</vt:lpstr>
      <vt:lpstr>Plagiat : cas numéro 1</vt:lpstr>
      <vt:lpstr>Plagiat : cas numéro 2</vt:lpstr>
      <vt:lpstr>Plagiat : cas numéro 3</vt:lpstr>
      <vt:lpstr>Plagiat : cas numéro 3 (bis)</vt:lpstr>
      <vt:lpstr>Plagiat : cas numéro 4</vt:lpstr>
      <vt:lpstr>Comment citer un code source réutilisé ?</vt:lpstr>
      <vt:lpstr>Exemple de mauvaise citation</vt:lpstr>
      <vt:lpstr>Premier exemple de bonne citation</vt:lpstr>
      <vt:lpstr>Une bonne citation</vt:lpstr>
      <vt:lpstr>Prenez garde…</vt:lpstr>
      <vt:lpstr>Un dernier conseil</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Programmation et plagiat</dc:title>
  <dc:creator>Cris Fuhrman</dc:creator>
  <cp:lastModifiedBy>Crevier, Chantal</cp:lastModifiedBy>
  <cp:revision>82</cp:revision>
  <dcterms:created xsi:type="dcterms:W3CDTF">2002-09-01T11:05:22Z</dcterms:created>
  <dcterms:modified xsi:type="dcterms:W3CDTF">2018-11-22T20:36:46Z</dcterms:modified>
</cp:coreProperties>
</file>